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vml" ContentType="application/vnd.openxmlformats-officedocument.vmlDrawing"/>
  <Default Extension="wmf" ContentType="image/x-wmf"/>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4"/>
  </p:notesMasterIdLst>
  <p:sldIdLst>
    <p:sldId id="282" r:id="rId2"/>
    <p:sldId id="283" r:id="rId3"/>
  </p:sldIdLst>
  <p:sldSz cx="10691813" cy="7559675"/>
  <p:notesSz cx="6735763" cy="9866313"/>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KIKAN2" initials="K" lastIdx="1" clrIdx="0">
    <p:extLst>
      <p:ext uri="{19B8F6BF-5375-455C-9EA6-DF929625EA0E}">
        <p15:presenceInfo xmlns:p15="http://schemas.microsoft.com/office/powerpoint/2012/main" userId="KIKAN2"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9E8F5"/>
    <a:srgbClr val="4747FF"/>
    <a:srgbClr val="5C4600"/>
    <a:srgbClr val="EF5241"/>
    <a:srgbClr val="FF85A5"/>
    <a:srgbClr val="800080"/>
    <a:srgbClr val="CC0000"/>
    <a:srgbClr val="960000"/>
    <a:srgbClr val="C1F10F"/>
    <a:srgbClr val="FFD5E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DF18680-E054-41AD-8BC1-D1AEF772440D}" styleName="中間スタイル 2 - アクセント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16D9F66E-5EB9-4882-86FB-DCBF35E3C3E4}" styleName="中間スタイル 4 - アクセント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solidFill>
            <a:schemeClr val="accent6">
              <a:tint val="20000"/>
            </a:schemeClr>
          </a:solidFill>
        </a:fill>
      </a:tcStyle>
    </a:wholeTbl>
    <a:band1H>
      <a:tcStyle>
        <a:tcBdr/>
        <a:fill>
          <a:solidFill>
            <a:schemeClr val="accent6">
              <a:tint val="40000"/>
            </a:schemeClr>
          </a:solidFill>
        </a:fill>
      </a:tcStyle>
    </a:band1H>
    <a:band1V>
      <a:tcStyle>
        <a:tcBdr/>
        <a:fill>
          <a:solidFill>
            <a:schemeClr val="accent6">
              <a:tint val="40000"/>
            </a:schemeClr>
          </a:solidFill>
        </a:fill>
      </a:tcStyle>
    </a:band1V>
    <a:lastCol>
      <a:tcTxStyle b="on"/>
      <a:tcStyle>
        <a:tcBdr/>
      </a:tcStyle>
    </a:lastCol>
    <a:firstCol>
      <a:tcTxStyle b="on"/>
      <a:tcStyle>
        <a:tcBdr/>
      </a:tcStyle>
    </a:firstCol>
    <a:lastRow>
      <a:tcTxStyle b="on"/>
      <a:tcStyle>
        <a:tcBdr>
          <a:top>
            <a:ln w="25400" cmpd="sng">
              <a:solidFill>
                <a:schemeClr val="accent6"/>
              </a:solidFill>
            </a:ln>
          </a:top>
        </a:tcBdr>
        <a:fill>
          <a:solidFill>
            <a:schemeClr val="accent6">
              <a:tint val="20000"/>
            </a:schemeClr>
          </a:solidFill>
        </a:fill>
      </a:tcStyle>
    </a:lastRow>
    <a:firstRow>
      <a:tcTxStyle b="on"/>
      <a:tcStyle>
        <a:tcBdr/>
        <a:fill>
          <a:solidFill>
            <a:schemeClr val="accent6">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9779" autoAdjust="0"/>
    <p:restoredTop sz="85609" autoAdjust="0"/>
  </p:normalViewPr>
  <p:slideViewPr>
    <p:cSldViewPr snapToGrid="0">
      <p:cViewPr>
        <p:scale>
          <a:sx n="100" d="100"/>
          <a:sy n="100" d="100"/>
        </p:scale>
        <p:origin x="72" y="-50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presProps" Target="presProps.xml"/><Relationship Id="rId5" Type="http://schemas.openxmlformats.org/officeDocument/2006/relationships/commentAuthors" Target="commentAuthors.xml"/><Relationship Id="rId4" Type="http://schemas.openxmlformats.org/officeDocument/2006/relationships/notesMaster" Target="notesMasters/notesMaster1.xml"/><Relationship Id="rId9" Type="http://schemas.openxmlformats.org/officeDocument/2006/relationships/tableStyles" Target="tableStyles.xml"/></Relationships>
</file>

<file path=ppt/drawings/_rels/vmlDrawing1.vml.rels><?xml version="1.0" encoding="UTF-8" standalone="yes"?>
<Relationships xmlns="http://schemas.openxmlformats.org/package/2006/relationships"><Relationship Id="rId2" Type="http://schemas.openxmlformats.org/officeDocument/2006/relationships/image" Target="../media/image14.emf"/><Relationship Id="rId1" Type="http://schemas.openxmlformats.org/officeDocument/2006/relationships/image" Target="../media/image13.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19565" cy="493868"/>
          </a:xfrm>
          <a:prstGeom prst="rect">
            <a:avLst/>
          </a:prstGeom>
        </p:spPr>
        <p:txBody>
          <a:bodyPr vert="horz" lIns="90763" tIns="45382" rIns="90763" bIns="45382" rtlCol="0"/>
          <a:lstStyle>
            <a:lvl1pPr algn="l">
              <a:defRPr sz="1200"/>
            </a:lvl1pPr>
          </a:lstStyle>
          <a:p>
            <a:endParaRPr kumimoji="1" lang="ja-JP" altLang="en-US"/>
          </a:p>
        </p:txBody>
      </p:sp>
      <p:sp>
        <p:nvSpPr>
          <p:cNvPr id="3" name="日付プレースホルダー 2"/>
          <p:cNvSpPr>
            <a:spLocks noGrp="1"/>
          </p:cNvSpPr>
          <p:nvPr>
            <p:ph type="dt" idx="1"/>
          </p:nvPr>
        </p:nvSpPr>
        <p:spPr>
          <a:xfrm>
            <a:off x="3814626" y="0"/>
            <a:ext cx="2919565" cy="493868"/>
          </a:xfrm>
          <a:prstGeom prst="rect">
            <a:avLst/>
          </a:prstGeom>
        </p:spPr>
        <p:txBody>
          <a:bodyPr vert="horz" lIns="90763" tIns="45382" rIns="90763" bIns="45382" rtlCol="0"/>
          <a:lstStyle>
            <a:lvl1pPr algn="r">
              <a:defRPr sz="1200"/>
            </a:lvl1pPr>
          </a:lstStyle>
          <a:p>
            <a:fld id="{F03FE548-9380-4D25-9F5F-002E372B3F75}" type="datetimeFigureOut">
              <a:rPr kumimoji="1" lang="ja-JP" altLang="en-US" smtClean="0"/>
              <a:t>2023/6/5</a:t>
            </a:fld>
            <a:endParaRPr kumimoji="1" lang="ja-JP" altLang="en-US"/>
          </a:p>
        </p:txBody>
      </p:sp>
      <p:sp>
        <p:nvSpPr>
          <p:cNvPr id="4" name="スライド イメージ プレースホルダー 3"/>
          <p:cNvSpPr>
            <a:spLocks noGrp="1" noRot="1" noChangeAspect="1"/>
          </p:cNvSpPr>
          <p:nvPr>
            <p:ph type="sldImg" idx="2"/>
          </p:nvPr>
        </p:nvSpPr>
        <p:spPr>
          <a:xfrm>
            <a:off x="1014413" y="1233488"/>
            <a:ext cx="4706937" cy="3328987"/>
          </a:xfrm>
          <a:prstGeom prst="rect">
            <a:avLst/>
          </a:prstGeom>
          <a:noFill/>
          <a:ln w="12700">
            <a:solidFill>
              <a:prstClr val="black"/>
            </a:solidFill>
          </a:ln>
        </p:spPr>
        <p:txBody>
          <a:bodyPr vert="horz" lIns="90763" tIns="45382" rIns="90763" bIns="45382" rtlCol="0" anchor="ctr"/>
          <a:lstStyle/>
          <a:p>
            <a:endParaRPr lang="ja-JP" altLang="en-US"/>
          </a:p>
        </p:txBody>
      </p:sp>
      <p:sp>
        <p:nvSpPr>
          <p:cNvPr id="5" name="ノート プレースホルダー 4"/>
          <p:cNvSpPr>
            <a:spLocks noGrp="1"/>
          </p:cNvSpPr>
          <p:nvPr>
            <p:ph type="body" sz="quarter" idx="3"/>
          </p:nvPr>
        </p:nvSpPr>
        <p:spPr>
          <a:xfrm>
            <a:off x="673262" y="4747760"/>
            <a:ext cx="5389240" cy="3884673"/>
          </a:xfrm>
          <a:prstGeom prst="rect">
            <a:avLst/>
          </a:prstGeom>
        </p:spPr>
        <p:txBody>
          <a:bodyPr vert="horz" lIns="90763" tIns="45382" rIns="90763" bIns="45382"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9372445"/>
            <a:ext cx="2919565" cy="493868"/>
          </a:xfrm>
          <a:prstGeom prst="rect">
            <a:avLst/>
          </a:prstGeom>
        </p:spPr>
        <p:txBody>
          <a:bodyPr vert="horz" lIns="90763" tIns="45382" rIns="90763" bIns="45382"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14626" y="9372445"/>
            <a:ext cx="2919565" cy="493868"/>
          </a:xfrm>
          <a:prstGeom prst="rect">
            <a:avLst/>
          </a:prstGeom>
        </p:spPr>
        <p:txBody>
          <a:bodyPr vert="horz" lIns="90763" tIns="45382" rIns="90763" bIns="45382" rtlCol="0" anchor="b"/>
          <a:lstStyle>
            <a:lvl1pPr algn="r">
              <a:defRPr sz="1200"/>
            </a:lvl1pPr>
          </a:lstStyle>
          <a:p>
            <a:fld id="{8C658AD0-8499-4CD2-970D-E603D0F05C91}" type="slidenum">
              <a:rPr kumimoji="1" lang="ja-JP" altLang="en-US" smtClean="0"/>
              <a:t>‹#›</a:t>
            </a:fld>
            <a:endParaRPr kumimoji="1" lang="ja-JP" altLang="en-US"/>
          </a:p>
        </p:txBody>
      </p:sp>
    </p:spTree>
    <p:extLst>
      <p:ext uri="{BB962C8B-B14F-4D97-AF65-F5344CB8AC3E}">
        <p14:creationId xmlns:p14="http://schemas.microsoft.com/office/powerpoint/2010/main" val="3057842238"/>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8C658AD0-8499-4CD2-970D-E603D0F05C91}" type="slidenum">
              <a:rPr kumimoji="1" lang="ja-JP" altLang="en-US" smtClean="0"/>
              <a:t>1</a:t>
            </a:fld>
            <a:endParaRPr kumimoji="1" lang="ja-JP" altLang="en-US"/>
          </a:p>
        </p:txBody>
      </p:sp>
    </p:spTree>
    <p:extLst>
      <p:ext uri="{BB962C8B-B14F-4D97-AF65-F5344CB8AC3E}">
        <p14:creationId xmlns:p14="http://schemas.microsoft.com/office/powerpoint/2010/main" val="118515914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8C658AD0-8499-4CD2-970D-E603D0F05C91}" type="slidenum">
              <a:rPr kumimoji="1" lang="ja-JP" altLang="en-US" smtClean="0"/>
              <a:t>2</a:t>
            </a:fld>
            <a:endParaRPr kumimoji="1" lang="ja-JP" altLang="en-US"/>
          </a:p>
        </p:txBody>
      </p:sp>
    </p:spTree>
    <p:extLst>
      <p:ext uri="{BB962C8B-B14F-4D97-AF65-F5344CB8AC3E}">
        <p14:creationId xmlns:p14="http://schemas.microsoft.com/office/powerpoint/2010/main" val="232766186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jpg"/><Relationship Id="rId7" Type="http://schemas.openxmlformats.org/officeDocument/2006/relationships/image" Target="../media/image6.jp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5.jpg"/><Relationship Id="rId5" Type="http://schemas.openxmlformats.org/officeDocument/2006/relationships/image" Target="../media/image4.jpg"/><Relationship Id="rId4" Type="http://schemas.openxmlformats.org/officeDocument/2006/relationships/image" Target="../media/image3.jp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8.wmf"/><Relationship Id="rId2" Type="http://schemas.openxmlformats.org/officeDocument/2006/relationships/image" Target="../media/image7.png"/><Relationship Id="rId1" Type="http://schemas.openxmlformats.org/officeDocument/2006/relationships/slideMaster" Target="../slideMasters/slideMaster1.xml"/><Relationship Id="rId6" Type="http://schemas.openxmlformats.org/officeDocument/2006/relationships/image" Target="../media/image6.jpg"/><Relationship Id="rId5" Type="http://schemas.openxmlformats.org/officeDocument/2006/relationships/image" Target="../media/image10.jpg"/><Relationship Id="rId4" Type="http://schemas.openxmlformats.org/officeDocument/2006/relationships/image" Target="../media/image9.jp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9.jpg"/><Relationship Id="rId1" Type="http://schemas.openxmlformats.org/officeDocument/2006/relationships/slideMaster" Target="../slideMasters/slideMaster1.xml"/><Relationship Id="rId6" Type="http://schemas.openxmlformats.org/officeDocument/2006/relationships/image" Target="../media/image6.jpg"/><Relationship Id="rId5" Type="http://schemas.openxmlformats.org/officeDocument/2006/relationships/image" Target="../media/image10.jpg"/><Relationship Id="rId4" Type="http://schemas.openxmlformats.org/officeDocument/2006/relationships/image" Target="../media/image12.jpg"/></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白紙">
    <p:spTree>
      <p:nvGrpSpPr>
        <p:cNvPr id="1" name=""/>
        <p:cNvGrpSpPr/>
        <p:nvPr/>
      </p:nvGrpSpPr>
      <p:grpSpPr>
        <a:xfrm>
          <a:off x="0" y="0"/>
          <a:ext cx="0" cy="0"/>
          <a:chOff x="0" y="0"/>
          <a:chExt cx="0" cy="0"/>
        </a:xfrm>
      </p:grpSpPr>
    </p:spTree>
    <p:extLst>
      <p:ext uri="{BB962C8B-B14F-4D97-AF65-F5344CB8AC3E}">
        <p14:creationId xmlns:p14="http://schemas.microsoft.com/office/powerpoint/2010/main" val="246488995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食べ歩き">
    <p:spTree>
      <p:nvGrpSpPr>
        <p:cNvPr id="1" name=""/>
        <p:cNvGrpSpPr/>
        <p:nvPr/>
      </p:nvGrpSpPr>
      <p:grpSpPr>
        <a:xfrm>
          <a:off x="0" y="0"/>
          <a:ext cx="0" cy="0"/>
          <a:chOff x="0" y="0"/>
          <a:chExt cx="0" cy="0"/>
        </a:xfrm>
      </p:grpSpPr>
      <p:pic>
        <p:nvPicPr>
          <p:cNvPr id="29" name="図 2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391" y="0"/>
            <a:ext cx="10683823" cy="7550469"/>
          </a:xfrm>
          <a:prstGeom prst="rect">
            <a:avLst/>
          </a:prstGeom>
        </p:spPr>
      </p:pic>
      <p:sp>
        <p:nvSpPr>
          <p:cNvPr id="30" name="Freeform 5"/>
          <p:cNvSpPr>
            <a:spLocks/>
          </p:cNvSpPr>
          <p:nvPr userDrawn="1"/>
        </p:nvSpPr>
        <p:spPr bwMode="auto">
          <a:xfrm>
            <a:off x="1970088" y="277813"/>
            <a:ext cx="6753225" cy="7004050"/>
          </a:xfrm>
          <a:custGeom>
            <a:avLst/>
            <a:gdLst>
              <a:gd name="T0" fmla="*/ 3966 w 4254"/>
              <a:gd name="T1" fmla="*/ 4396 h 4412"/>
              <a:gd name="T2" fmla="*/ 3614 w 4254"/>
              <a:gd name="T3" fmla="*/ 4364 h 4412"/>
              <a:gd name="T4" fmla="*/ 3360 w 4254"/>
              <a:gd name="T5" fmla="*/ 4396 h 4412"/>
              <a:gd name="T6" fmla="*/ 2958 w 4254"/>
              <a:gd name="T7" fmla="*/ 4362 h 4412"/>
              <a:gd name="T8" fmla="*/ 2540 w 4254"/>
              <a:gd name="T9" fmla="*/ 4410 h 4412"/>
              <a:gd name="T10" fmla="*/ 2108 w 4254"/>
              <a:gd name="T11" fmla="*/ 4362 h 4412"/>
              <a:gd name="T12" fmla="*/ 1444 w 4254"/>
              <a:gd name="T13" fmla="*/ 4360 h 4412"/>
              <a:gd name="T14" fmla="*/ 924 w 4254"/>
              <a:gd name="T15" fmla="*/ 4398 h 4412"/>
              <a:gd name="T16" fmla="*/ 756 w 4254"/>
              <a:gd name="T17" fmla="*/ 4362 h 4412"/>
              <a:gd name="T18" fmla="*/ 218 w 4254"/>
              <a:gd name="T19" fmla="*/ 4410 h 4412"/>
              <a:gd name="T20" fmla="*/ 44 w 4254"/>
              <a:gd name="T21" fmla="*/ 4360 h 4412"/>
              <a:gd name="T22" fmla="*/ 32 w 4254"/>
              <a:gd name="T23" fmla="*/ 4314 h 4412"/>
              <a:gd name="T24" fmla="*/ 90 w 4254"/>
              <a:gd name="T25" fmla="*/ 4094 h 4412"/>
              <a:gd name="T26" fmla="*/ 60 w 4254"/>
              <a:gd name="T27" fmla="*/ 3824 h 4412"/>
              <a:gd name="T28" fmla="*/ 116 w 4254"/>
              <a:gd name="T29" fmla="*/ 3624 h 4412"/>
              <a:gd name="T30" fmla="*/ 70 w 4254"/>
              <a:gd name="T31" fmla="*/ 3350 h 4412"/>
              <a:gd name="T32" fmla="*/ 102 w 4254"/>
              <a:gd name="T33" fmla="*/ 3132 h 4412"/>
              <a:gd name="T34" fmla="*/ 98 w 4254"/>
              <a:gd name="T35" fmla="*/ 2896 h 4412"/>
              <a:gd name="T36" fmla="*/ 130 w 4254"/>
              <a:gd name="T37" fmla="*/ 2592 h 4412"/>
              <a:gd name="T38" fmla="*/ 54 w 4254"/>
              <a:gd name="T39" fmla="*/ 2362 h 4412"/>
              <a:gd name="T40" fmla="*/ 78 w 4254"/>
              <a:gd name="T41" fmla="*/ 2136 h 4412"/>
              <a:gd name="T42" fmla="*/ 36 w 4254"/>
              <a:gd name="T43" fmla="*/ 1934 h 4412"/>
              <a:gd name="T44" fmla="*/ 54 w 4254"/>
              <a:gd name="T45" fmla="*/ 1554 h 4412"/>
              <a:gd name="T46" fmla="*/ 66 w 4254"/>
              <a:gd name="T47" fmla="*/ 1272 h 4412"/>
              <a:gd name="T48" fmla="*/ 4 w 4254"/>
              <a:gd name="T49" fmla="*/ 1054 h 4412"/>
              <a:gd name="T50" fmla="*/ 24 w 4254"/>
              <a:gd name="T51" fmla="*/ 756 h 4412"/>
              <a:gd name="T52" fmla="*/ 30 w 4254"/>
              <a:gd name="T53" fmla="*/ 390 h 4412"/>
              <a:gd name="T54" fmla="*/ 0 w 4254"/>
              <a:gd name="T55" fmla="*/ 120 h 4412"/>
              <a:gd name="T56" fmla="*/ 20 w 4254"/>
              <a:gd name="T57" fmla="*/ 70 h 4412"/>
              <a:gd name="T58" fmla="*/ 240 w 4254"/>
              <a:gd name="T59" fmla="*/ 14 h 4412"/>
              <a:gd name="T60" fmla="*/ 440 w 4254"/>
              <a:gd name="T61" fmla="*/ 52 h 4412"/>
              <a:gd name="T62" fmla="*/ 718 w 4254"/>
              <a:gd name="T63" fmla="*/ 8 h 4412"/>
              <a:gd name="T64" fmla="*/ 1132 w 4254"/>
              <a:gd name="T65" fmla="*/ 54 h 4412"/>
              <a:gd name="T66" fmla="*/ 1392 w 4254"/>
              <a:gd name="T67" fmla="*/ 36 h 4412"/>
              <a:gd name="T68" fmla="*/ 2250 w 4254"/>
              <a:gd name="T69" fmla="*/ 14 h 4412"/>
              <a:gd name="T70" fmla="*/ 2676 w 4254"/>
              <a:gd name="T71" fmla="*/ 44 h 4412"/>
              <a:gd name="T72" fmla="*/ 3056 w 4254"/>
              <a:gd name="T73" fmla="*/ 2 h 4412"/>
              <a:gd name="T74" fmla="*/ 3316 w 4254"/>
              <a:gd name="T75" fmla="*/ 44 h 4412"/>
              <a:gd name="T76" fmla="*/ 3564 w 4254"/>
              <a:gd name="T77" fmla="*/ 6 h 4412"/>
              <a:gd name="T78" fmla="*/ 3732 w 4254"/>
              <a:gd name="T79" fmla="*/ 60 h 4412"/>
              <a:gd name="T80" fmla="*/ 4020 w 4254"/>
              <a:gd name="T81" fmla="*/ 34 h 4412"/>
              <a:gd name="T82" fmla="*/ 4216 w 4254"/>
              <a:gd name="T83" fmla="*/ 72 h 4412"/>
              <a:gd name="T84" fmla="*/ 4206 w 4254"/>
              <a:gd name="T85" fmla="*/ 204 h 4412"/>
              <a:gd name="T86" fmla="*/ 4208 w 4254"/>
              <a:gd name="T87" fmla="*/ 356 h 4412"/>
              <a:gd name="T88" fmla="*/ 4174 w 4254"/>
              <a:gd name="T89" fmla="*/ 548 h 4412"/>
              <a:gd name="T90" fmla="*/ 4186 w 4254"/>
              <a:gd name="T91" fmla="*/ 810 h 4412"/>
              <a:gd name="T92" fmla="*/ 4154 w 4254"/>
              <a:gd name="T93" fmla="*/ 1046 h 4412"/>
              <a:gd name="T94" fmla="*/ 4160 w 4254"/>
              <a:gd name="T95" fmla="*/ 1282 h 4412"/>
              <a:gd name="T96" fmla="*/ 4180 w 4254"/>
              <a:gd name="T97" fmla="*/ 1602 h 4412"/>
              <a:gd name="T98" fmla="*/ 4242 w 4254"/>
              <a:gd name="T99" fmla="*/ 1762 h 4412"/>
              <a:gd name="T100" fmla="*/ 4170 w 4254"/>
              <a:gd name="T101" fmla="*/ 2056 h 4412"/>
              <a:gd name="T102" fmla="*/ 4218 w 4254"/>
              <a:gd name="T103" fmla="*/ 2288 h 4412"/>
              <a:gd name="T104" fmla="*/ 4196 w 4254"/>
              <a:gd name="T105" fmla="*/ 2552 h 4412"/>
              <a:gd name="T106" fmla="*/ 4182 w 4254"/>
              <a:gd name="T107" fmla="*/ 2950 h 4412"/>
              <a:gd name="T108" fmla="*/ 4240 w 4254"/>
              <a:gd name="T109" fmla="*/ 3154 h 4412"/>
              <a:gd name="T110" fmla="*/ 4234 w 4254"/>
              <a:gd name="T111" fmla="*/ 3404 h 4412"/>
              <a:gd name="T112" fmla="*/ 4238 w 4254"/>
              <a:gd name="T113" fmla="*/ 3702 h 4412"/>
              <a:gd name="T114" fmla="*/ 4138 w 4254"/>
              <a:gd name="T115" fmla="*/ 3900 h 4412"/>
              <a:gd name="T116" fmla="*/ 4236 w 4254"/>
              <a:gd name="T117" fmla="*/ 4134 h 4412"/>
              <a:gd name="T118" fmla="*/ 4238 w 4254"/>
              <a:gd name="T119" fmla="*/ 4192 h 4412"/>
              <a:gd name="T120" fmla="*/ 4094 w 4254"/>
              <a:gd name="T121" fmla="*/ 4350 h 44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4254" h="4412">
                <a:moveTo>
                  <a:pt x="4050" y="4380"/>
                </a:moveTo>
                <a:lnTo>
                  <a:pt x="4050" y="4380"/>
                </a:lnTo>
                <a:lnTo>
                  <a:pt x="4030" y="4388"/>
                </a:lnTo>
                <a:lnTo>
                  <a:pt x="4008" y="4394"/>
                </a:lnTo>
                <a:lnTo>
                  <a:pt x="3986" y="4396"/>
                </a:lnTo>
                <a:lnTo>
                  <a:pt x="3966" y="4396"/>
                </a:lnTo>
                <a:lnTo>
                  <a:pt x="3702" y="4362"/>
                </a:lnTo>
                <a:lnTo>
                  <a:pt x="3702" y="4362"/>
                </a:lnTo>
                <a:lnTo>
                  <a:pt x="3682" y="4360"/>
                </a:lnTo>
                <a:lnTo>
                  <a:pt x="3658" y="4360"/>
                </a:lnTo>
                <a:lnTo>
                  <a:pt x="3634" y="4362"/>
                </a:lnTo>
                <a:lnTo>
                  <a:pt x="3614" y="4364"/>
                </a:lnTo>
                <a:lnTo>
                  <a:pt x="3450" y="4394"/>
                </a:lnTo>
                <a:lnTo>
                  <a:pt x="3450" y="4394"/>
                </a:lnTo>
                <a:lnTo>
                  <a:pt x="3430" y="4396"/>
                </a:lnTo>
                <a:lnTo>
                  <a:pt x="3406" y="4398"/>
                </a:lnTo>
                <a:lnTo>
                  <a:pt x="3382" y="4398"/>
                </a:lnTo>
                <a:lnTo>
                  <a:pt x="3360" y="4396"/>
                </a:lnTo>
                <a:lnTo>
                  <a:pt x="3048" y="4362"/>
                </a:lnTo>
                <a:lnTo>
                  <a:pt x="3048" y="4362"/>
                </a:lnTo>
                <a:lnTo>
                  <a:pt x="3026" y="4360"/>
                </a:lnTo>
                <a:lnTo>
                  <a:pt x="3002" y="4360"/>
                </a:lnTo>
                <a:lnTo>
                  <a:pt x="2978" y="4360"/>
                </a:lnTo>
                <a:lnTo>
                  <a:pt x="2958" y="4362"/>
                </a:lnTo>
                <a:lnTo>
                  <a:pt x="2630" y="4410"/>
                </a:lnTo>
                <a:lnTo>
                  <a:pt x="2630" y="4410"/>
                </a:lnTo>
                <a:lnTo>
                  <a:pt x="2610" y="4412"/>
                </a:lnTo>
                <a:lnTo>
                  <a:pt x="2586" y="4412"/>
                </a:lnTo>
                <a:lnTo>
                  <a:pt x="2562" y="4412"/>
                </a:lnTo>
                <a:lnTo>
                  <a:pt x="2540" y="4410"/>
                </a:lnTo>
                <a:lnTo>
                  <a:pt x="2198" y="4362"/>
                </a:lnTo>
                <a:lnTo>
                  <a:pt x="2198" y="4362"/>
                </a:lnTo>
                <a:lnTo>
                  <a:pt x="2178" y="4360"/>
                </a:lnTo>
                <a:lnTo>
                  <a:pt x="2154" y="4360"/>
                </a:lnTo>
                <a:lnTo>
                  <a:pt x="2130" y="4360"/>
                </a:lnTo>
                <a:lnTo>
                  <a:pt x="2108" y="4362"/>
                </a:lnTo>
                <a:lnTo>
                  <a:pt x="1896" y="4390"/>
                </a:lnTo>
                <a:lnTo>
                  <a:pt x="1896" y="4390"/>
                </a:lnTo>
                <a:lnTo>
                  <a:pt x="1852" y="4392"/>
                </a:lnTo>
                <a:lnTo>
                  <a:pt x="1806" y="4392"/>
                </a:lnTo>
                <a:lnTo>
                  <a:pt x="1444" y="4360"/>
                </a:lnTo>
                <a:lnTo>
                  <a:pt x="1444" y="4360"/>
                </a:lnTo>
                <a:lnTo>
                  <a:pt x="1398" y="4358"/>
                </a:lnTo>
                <a:lnTo>
                  <a:pt x="1352" y="4360"/>
                </a:lnTo>
                <a:lnTo>
                  <a:pt x="968" y="4398"/>
                </a:lnTo>
                <a:lnTo>
                  <a:pt x="968" y="4398"/>
                </a:lnTo>
                <a:lnTo>
                  <a:pt x="948" y="4398"/>
                </a:lnTo>
                <a:lnTo>
                  <a:pt x="924" y="4398"/>
                </a:lnTo>
                <a:lnTo>
                  <a:pt x="900" y="4394"/>
                </a:lnTo>
                <a:lnTo>
                  <a:pt x="880" y="4390"/>
                </a:lnTo>
                <a:lnTo>
                  <a:pt x="802" y="4368"/>
                </a:lnTo>
                <a:lnTo>
                  <a:pt x="802" y="4368"/>
                </a:lnTo>
                <a:lnTo>
                  <a:pt x="780" y="4364"/>
                </a:lnTo>
                <a:lnTo>
                  <a:pt x="756" y="4362"/>
                </a:lnTo>
                <a:lnTo>
                  <a:pt x="734" y="4360"/>
                </a:lnTo>
                <a:lnTo>
                  <a:pt x="712" y="4362"/>
                </a:lnTo>
                <a:lnTo>
                  <a:pt x="262" y="4412"/>
                </a:lnTo>
                <a:lnTo>
                  <a:pt x="262" y="4412"/>
                </a:lnTo>
                <a:lnTo>
                  <a:pt x="242" y="4412"/>
                </a:lnTo>
                <a:lnTo>
                  <a:pt x="218" y="4410"/>
                </a:lnTo>
                <a:lnTo>
                  <a:pt x="194" y="4408"/>
                </a:lnTo>
                <a:lnTo>
                  <a:pt x="174" y="4404"/>
                </a:lnTo>
                <a:lnTo>
                  <a:pt x="58" y="4370"/>
                </a:lnTo>
                <a:lnTo>
                  <a:pt x="58" y="4370"/>
                </a:lnTo>
                <a:lnTo>
                  <a:pt x="50" y="4366"/>
                </a:lnTo>
                <a:lnTo>
                  <a:pt x="44" y="4360"/>
                </a:lnTo>
                <a:lnTo>
                  <a:pt x="38" y="4354"/>
                </a:lnTo>
                <a:lnTo>
                  <a:pt x="32" y="4348"/>
                </a:lnTo>
                <a:lnTo>
                  <a:pt x="30" y="4340"/>
                </a:lnTo>
                <a:lnTo>
                  <a:pt x="28" y="4332"/>
                </a:lnTo>
                <a:lnTo>
                  <a:pt x="30" y="4322"/>
                </a:lnTo>
                <a:lnTo>
                  <a:pt x="32" y="4314"/>
                </a:lnTo>
                <a:lnTo>
                  <a:pt x="84" y="4182"/>
                </a:lnTo>
                <a:lnTo>
                  <a:pt x="84" y="4182"/>
                </a:lnTo>
                <a:lnTo>
                  <a:pt x="88" y="4162"/>
                </a:lnTo>
                <a:lnTo>
                  <a:pt x="92" y="4138"/>
                </a:lnTo>
                <a:lnTo>
                  <a:pt x="92" y="4114"/>
                </a:lnTo>
                <a:lnTo>
                  <a:pt x="90" y="4094"/>
                </a:lnTo>
                <a:lnTo>
                  <a:pt x="52" y="3912"/>
                </a:lnTo>
                <a:lnTo>
                  <a:pt x="52" y="3912"/>
                </a:lnTo>
                <a:lnTo>
                  <a:pt x="50" y="3890"/>
                </a:lnTo>
                <a:lnTo>
                  <a:pt x="52" y="3868"/>
                </a:lnTo>
                <a:lnTo>
                  <a:pt x="54" y="3844"/>
                </a:lnTo>
                <a:lnTo>
                  <a:pt x="60" y="3824"/>
                </a:lnTo>
                <a:lnTo>
                  <a:pt x="110" y="3708"/>
                </a:lnTo>
                <a:lnTo>
                  <a:pt x="110" y="3708"/>
                </a:lnTo>
                <a:lnTo>
                  <a:pt x="116" y="3690"/>
                </a:lnTo>
                <a:lnTo>
                  <a:pt x="118" y="3666"/>
                </a:lnTo>
                <a:lnTo>
                  <a:pt x="120" y="3644"/>
                </a:lnTo>
                <a:lnTo>
                  <a:pt x="116" y="3624"/>
                </a:lnTo>
                <a:lnTo>
                  <a:pt x="72" y="3438"/>
                </a:lnTo>
                <a:lnTo>
                  <a:pt x="72" y="3438"/>
                </a:lnTo>
                <a:lnTo>
                  <a:pt x="68" y="3418"/>
                </a:lnTo>
                <a:lnTo>
                  <a:pt x="66" y="3394"/>
                </a:lnTo>
                <a:lnTo>
                  <a:pt x="66" y="3372"/>
                </a:lnTo>
                <a:lnTo>
                  <a:pt x="70" y="3350"/>
                </a:lnTo>
                <a:lnTo>
                  <a:pt x="96" y="3222"/>
                </a:lnTo>
                <a:lnTo>
                  <a:pt x="96" y="3222"/>
                </a:lnTo>
                <a:lnTo>
                  <a:pt x="100" y="3200"/>
                </a:lnTo>
                <a:lnTo>
                  <a:pt x="102" y="3176"/>
                </a:lnTo>
                <a:lnTo>
                  <a:pt x="102" y="3154"/>
                </a:lnTo>
                <a:lnTo>
                  <a:pt x="102" y="3132"/>
                </a:lnTo>
                <a:lnTo>
                  <a:pt x="92" y="2986"/>
                </a:lnTo>
                <a:lnTo>
                  <a:pt x="92" y="2986"/>
                </a:lnTo>
                <a:lnTo>
                  <a:pt x="90" y="2966"/>
                </a:lnTo>
                <a:lnTo>
                  <a:pt x="92" y="2942"/>
                </a:lnTo>
                <a:lnTo>
                  <a:pt x="94" y="2918"/>
                </a:lnTo>
                <a:lnTo>
                  <a:pt x="98" y="2896"/>
                </a:lnTo>
                <a:lnTo>
                  <a:pt x="140" y="2678"/>
                </a:lnTo>
                <a:lnTo>
                  <a:pt x="140" y="2678"/>
                </a:lnTo>
                <a:lnTo>
                  <a:pt x="142" y="2656"/>
                </a:lnTo>
                <a:lnTo>
                  <a:pt x="142" y="2634"/>
                </a:lnTo>
                <a:lnTo>
                  <a:pt x="138" y="2612"/>
                </a:lnTo>
                <a:lnTo>
                  <a:pt x="130" y="2592"/>
                </a:lnTo>
                <a:lnTo>
                  <a:pt x="64" y="2446"/>
                </a:lnTo>
                <a:lnTo>
                  <a:pt x="64" y="2446"/>
                </a:lnTo>
                <a:lnTo>
                  <a:pt x="58" y="2428"/>
                </a:lnTo>
                <a:lnTo>
                  <a:pt x="54" y="2404"/>
                </a:lnTo>
                <a:lnTo>
                  <a:pt x="52" y="2382"/>
                </a:lnTo>
                <a:lnTo>
                  <a:pt x="54" y="2362"/>
                </a:lnTo>
                <a:lnTo>
                  <a:pt x="82" y="2224"/>
                </a:lnTo>
                <a:lnTo>
                  <a:pt x="82" y="2224"/>
                </a:lnTo>
                <a:lnTo>
                  <a:pt x="84" y="2202"/>
                </a:lnTo>
                <a:lnTo>
                  <a:pt x="84" y="2178"/>
                </a:lnTo>
                <a:lnTo>
                  <a:pt x="82" y="2156"/>
                </a:lnTo>
                <a:lnTo>
                  <a:pt x="78" y="2136"/>
                </a:lnTo>
                <a:lnTo>
                  <a:pt x="44" y="2024"/>
                </a:lnTo>
                <a:lnTo>
                  <a:pt x="44" y="2024"/>
                </a:lnTo>
                <a:lnTo>
                  <a:pt x="40" y="2002"/>
                </a:lnTo>
                <a:lnTo>
                  <a:pt x="38" y="1980"/>
                </a:lnTo>
                <a:lnTo>
                  <a:pt x="36" y="1956"/>
                </a:lnTo>
                <a:lnTo>
                  <a:pt x="36" y="1934"/>
                </a:lnTo>
                <a:lnTo>
                  <a:pt x="50" y="1790"/>
                </a:lnTo>
                <a:lnTo>
                  <a:pt x="50" y="1790"/>
                </a:lnTo>
                <a:lnTo>
                  <a:pt x="54" y="1744"/>
                </a:lnTo>
                <a:lnTo>
                  <a:pt x="54" y="1698"/>
                </a:lnTo>
                <a:lnTo>
                  <a:pt x="54" y="1554"/>
                </a:lnTo>
                <a:lnTo>
                  <a:pt x="54" y="1554"/>
                </a:lnTo>
                <a:lnTo>
                  <a:pt x="56" y="1508"/>
                </a:lnTo>
                <a:lnTo>
                  <a:pt x="58" y="1462"/>
                </a:lnTo>
                <a:lnTo>
                  <a:pt x="68" y="1318"/>
                </a:lnTo>
                <a:lnTo>
                  <a:pt x="68" y="1318"/>
                </a:lnTo>
                <a:lnTo>
                  <a:pt x="68" y="1296"/>
                </a:lnTo>
                <a:lnTo>
                  <a:pt x="66" y="1272"/>
                </a:lnTo>
                <a:lnTo>
                  <a:pt x="62" y="1250"/>
                </a:lnTo>
                <a:lnTo>
                  <a:pt x="58" y="1230"/>
                </a:lnTo>
                <a:lnTo>
                  <a:pt x="14" y="1098"/>
                </a:lnTo>
                <a:lnTo>
                  <a:pt x="14" y="1098"/>
                </a:lnTo>
                <a:lnTo>
                  <a:pt x="8" y="1078"/>
                </a:lnTo>
                <a:lnTo>
                  <a:pt x="4" y="1054"/>
                </a:lnTo>
                <a:lnTo>
                  <a:pt x="2" y="1030"/>
                </a:lnTo>
                <a:lnTo>
                  <a:pt x="4" y="1010"/>
                </a:lnTo>
                <a:lnTo>
                  <a:pt x="22" y="846"/>
                </a:lnTo>
                <a:lnTo>
                  <a:pt x="22" y="846"/>
                </a:lnTo>
                <a:lnTo>
                  <a:pt x="24" y="800"/>
                </a:lnTo>
                <a:lnTo>
                  <a:pt x="24" y="756"/>
                </a:lnTo>
                <a:lnTo>
                  <a:pt x="14" y="610"/>
                </a:lnTo>
                <a:lnTo>
                  <a:pt x="14" y="610"/>
                </a:lnTo>
                <a:lnTo>
                  <a:pt x="12" y="564"/>
                </a:lnTo>
                <a:lnTo>
                  <a:pt x="16" y="520"/>
                </a:lnTo>
                <a:lnTo>
                  <a:pt x="30" y="390"/>
                </a:lnTo>
                <a:lnTo>
                  <a:pt x="30" y="390"/>
                </a:lnTo>
                <a:lnTo>
                  <a:pt x="32" y="368"/>
                </a:lnTo>
                <a:lnTo>
                  <a:pt x="32" y="344"/>
                </a:lnTo>
                <a:lnTo>
                  <a:pt x="30" y="320"/>
                </a:lnTo>
                <a:lnTo>
                  <a:pt x="28" y="300"/>
                </a:lnTo>
                <a:lnTo>
                  <a:pt x="0" y="120"/>
                </a:lnTo>
                <a:lnTo>
                  <a:pt x="0" y="120"/>
                </a:lnTo>
                <a:lnTo>
                  <a:pt x="0" y="110"/>
                </a:lnTo>
                <a:lnTo>
                  <a:pt x="0" y="102"/>
                </a:lnTo>
                <a:lnTo>
                  <a:pt x="4" y="92"/>
                </a:lnTo>
                <a:lnTo>
                  <a:pt x="8" y="84"/>
                </a:lnTo>
                <a:lnTo>
                  <a:pt x="14" y="78"/>
                </a:lnTo>
                <a:lnTo>
                  <a:pt x="20" y="70"/>
                </a:lnTo>
                <a:lnTo>
                  <a:pt x="28" y="66"/>
                </a:lnTo>
                <a:lnTo>
                  <a:pt x="36" y="62"/>
                </a:lnTo>
                <a:lnTo>
                  <a:pt x="196" y="20"/>
                </a:lnTo>
                <a:lnTo>
                  <a:pt x="196" y="20"/>
                </a:lnTo>
                <a:lnTo>
                  <a:pt x="216" y="16"/>
                </a:lnTo>
                <a:lnTo>
                  <a:pt x="240" y="14"/>
                </a:lnTo>
                <a:lnTo>
                  <a:pt x="264" y="16"/>
                </a:lnTo>
                <a:lnTo>
                  <a:pt x="284" y="18"/>
                </a:lnTo>
                <a:lnTo>
                  <a:pt x="396" y="46"/>
                </a:lnTo>
                <a:lnTo>
                  <a:pt x="396" y="46"/>
                </a:lnTo>
                <a:lnTo>
                  <a:pt x="418" y="50"/>
                </a:lnTo>
                <a:lnTo>
                  <a:pt x="440" y="52"/>
                </a:lnTo>
                <a:lnTo>
                  <a:pt x="464" y="52"/>
                </a:lnTo>
                <a:lnTo>
                  <a:pt x="486" y="50"/>
                </a:lnTo>
                <a:lnTo>
                  <a:pt x="672" y="14"/>
                </a:lnTo>
                <a:lnTo>
                  <a:pt x="672" y="14"/>
                </a:lnTo>
                <a:lnTo>
                  <a:pt x="694" y="10"/>
                </a:lnTo>
                <a:lnTo>
                  <a:pt x="718" y="8"/>
                </a:lnTo>
                <a:lnTo>
                  <a:pt x="742" y="8"/>
                </a:lnTo>
                <a:lnTo>
                  <a:pt x="762" y="10"/>
                </a:lnTo>
                <a:lnTo>
                  <a:pt x="1086" y="52"/>
                </a:lnTo>
                <a:lnTo>
                  <a:pt x="1086" y="52"/>
                </a:lnTo>
                <a:lnTo>
                  <a:pt x="1108" y="54"/>
                </a:lnTo>
                <a:lnTo>
                  <a:pt x="1132" y="54"/>
                </a:lnTo>
                <a:lnTo>
                  <a:pt x="1156" y="54"/>
                </a:lnTo>
                <a:lnTo>
                  <a:pt x="1176" y="54"/>
                </a:lnTo>
                <a:lnTo>
                  <a:pt x="1302" y="42"/>
                </a:lnTo>
                <a:lnTo>
                  <a:pt x="1302" y="42"/>
                </a:lnTo>
                <a:lnTo>
                  <a:pt x="1348" y="38"/>
                </a:lnTo>
                <a:lnTo>
                  <a:pt x="1392" y="36"/>
                </a:lnTo>
                <a:lnTo>
                  <a:pt x="1892" y="26"/>
                </a:lnTo>
                <a:lnTo>
                  <a:pt x="1892" y="26"/>
                </a:lnTo>
                <a:lnTo>
                  <a:pt x="1982" y="24"/>
                </a:lnTo>
                <a:lnTo>
                  <a:pt x="2204" y="14"/>
                </a:lnTo>
                <a:lnTo>
                  <a:pt x="2204" y="14"/>
                </a:lnTo>
                <a:lnTo>
                  <a:pt x="2250" y="14"/>
                </a:lnTo>
                <a:lnTo>
                  <a:pt x="2294" y="18"/>
                </a:lnTo>
                <a:lnTo>
                  <a:pt x="2608" y="44"/>
                </a:lnTo>
                <a:lnTo>
                  <a:pt x="2608" y="44"/>
                </a:lnTo>
                <a:lnTo>
                  <a:pt x="2628" y="46"/>
                </a:lnTo>
                <a:lnTo>
                  <a:pt x="2652" y="46"/>
                </a:lnTo>
                <a:lnTo>
                  <a:pt x="2676" y="44"/>
                </a:lnTo>
                <a:lnTo>
                  <a:pt x="2698" y="42"/>
                </a:lnTo>
                <a:lnTo>
                  <a:pt x="2986" y="2"/>
                </a:lnTo>
                <a:lnTo>
                  <a:pt x="2986" y="2"/>
                </a:lnTo>
                <a:lnTo>
                  <a:pt x="3008" y="0"/>
                </a:lnTo>
                <a:lnTo>
                  <a:pt x="3032" y="0"/>
                </a:lnTo>
                <a:lnTo>
                  <a:pt x="3056" y="2"/>
                </a:lnTo>
                <a:lnTo>
                  <a:pt x="3076" y="4"/>
                </a:lnTo>
                <a:lnTo>
                  <a:pt x="3248" y="42"/>
                </a:lnTo>
                <a:lnTo>
                  <a:pt x="3248" y="42"/>
                </a:lnTo>
                <a:lnTo>
                  <a:pt x="3268" y="44"/>
                </a:lnTo>
                <a:lnTo>
                  <a:pt x="3292" y="46"/>
                </a:lnTo>
                <a:lnTo>
                  <a:pt x="3316" y="44"/>
                </a:lnTo>
                <a:lnTo>
                  <a:pt x="3336" y="42"/>
                </a:lnTo>
                <a:lnTo>
                  <a:pt x="3498" y="6"/>
                </a:lnTo>
                <a:lnTo>
                  <a:pt x="3498" y="6"/>
                </a:lnTo>
                <a:lnTo>
                  <a:pt x="3518" y="2"/>
                </a:lnTo>
                <a:lnTo>
                  <a:pt x="3540" y="4"/>
                </a:lnTo>
                <a:lnTo>
                  <a:pt x="3564" y="6"/>
                </a:lnTo>
                <a:lnTo>
                  <a:pt x="3584" y="12"/>
                </a:lnTo>
                <a:lnTo>
                  <a:pt x="3666" y="48"/>
                </a:lnTo>
                <a:lnTo>
                  <a:pt x="3666" y="48"/>
                </a:lnTo>
                <a:lnTo>
                  <a:pt x="3686" y="54"/>
                </a:lnTo>
                <a:lnTo>
                  <a:pt x="3708" y="58"/>
                </a:lnTo>
                <a:lnTo>
                  <a:pt x="3732" y="60"/>
                </a:lnTo>
                <a:lnTo>
                  <a:pt x="3752" y="60"/>
                </a:lnTo>
                <a:lnTo>
                  <a:pt x="3950" y="36"/>
                </a:lnTo>
                <a:lnTo>
                  <a:pt x="3950" y="36"/>
                </a:lnTo>
                <a:lnTo>
                  <a:pt x="3972" y="34"/>
                </a:lnTo>
                <a:lnTo>
                  <a:pt x="3996" y="34"/>
                </a:lnTo>
                <a:lnTo>
                  <a:pt x="4020" y="34"/>
                </a:lnTo>
                <a:lnTo>
                  <a:pt x="4040" y="36"/>
                </a:lnTo>
                <a:lnTo>
                  <a:pt x="4192" y="60"/>
                </a:lnTo>
                <a:lnTo>
                  <a:pt x="4192" y="60"/>
                </a:lnTo>
                <a:lnTo>
                  <a:pt x="4200" y="64"/>
                </a:lnTo>
                <a:lnTo>
                  <a:pt x="4208" y="68"/>
                </a:lnTo>
                <a:lnTo>
                  <a:pt x="4216" y="72"/>
                </a:lnTo>
                <a:lnTo>
                  <a:pt x="4220" y="78"/>
                </a:lnTo>
                <a:lnTo>
                  <a:pt x="4224" y="86"/>
                </a:lnTo>
                <a:lnTo>
                  <a:pt x="4228" y="94"/>
                </a:lnTo>
                <a:lnTo>
                  <a:pt x="4228" y="104"/>
                </a:lnTo>
                <a:lnTo>
                  <a:pt x="4228" y="112"/>
                </a:lnTo>
                <a:lnTo>
                  <a:pt x="4206" y="204"/>
                </a:lnTo>
                <a:lnTo>
                  <a:pt x="4206" y="204"/>
                </a:lnTo>
                <a:lnTo>
                  <a:pt x="4204" y="226"/>
                </a:lnTo>
                <a:lnTo>
                  <a:pt x="4202" y="248"/>
                </a:lnTo>
                <a:lnTo>
                  <a:pt x="4200" y="272"/>
                </a:lnTo>
                <a:lnTo>
                  <a:pt x="4202" y="294"/>
                </a:lnTo>
                <a:lnTo>
                  <a:pt x="4208" y="356"/>
                </a:lnTo>
                <a:lnTo>
                  <a:pt x="4208" y="356"/>
                </a:lnTo>
                <a:lnTo>
                  <a:pt x="4208" y="378"/>
                </a:lnTo>
                <a:lnTo>
                  <a:pt x="4208" y="400"/>
                </a:lnTo>
                <a:lnTo>
                  <a:pt x="4206" y="424"/>
                </a:lnTo>
                <a:lnTo>
                  <a:pt x="4200" y="446"/>
                </a:lnTo>
                <a:lnTo>
                  <a:pt x="4174" y="548"/>
                </a:lnTo>
                <a:lnTo>
                  <a:pt x="4174" y="548"/>
                </a:lnTo>
                <a:lnTo>
                  <a:pt x="4170" y="568"/>
                </a:lnTo>
                <a:lnTo>
                  <a:pt x="4166" y="592"/>
                </a:lnTo>
                <a:lnTo>
                  <a:pt x="4166" y="616"/>
                </a:lnTo>
                <a:lnTo>
                  <a:pt x="4166" y="636"/>
                </a:lnTo>
                <a:lnTo>
                  <a:pt x="4186" y="810"/>
                </a:lnTo>
                <a:lnTo>
                  <a:pt x="4186" y="810"/>
                </a:lnTo>
                <a:lnTo>
                  <a:pt x="4186" y="830"/>
                </a:lnTo>
                <a:lnTo>
                  <a:pt x="4186" y="854"/>
                </a:lnTo>
                <a:lnTo>
                  <a:pt x="4184" y="878"/>
                </a:lnTo>
                <a:lnTo>
                  <a:pt x="4182" y="900"/>
                </a:lnTo>
                <a:lnTo>
                  <a:pt x="4154" y="1046"/>
                </a:lnTo>
                <a:lnTo>
                  <a:pt x="4154" y="1046"/>
                </a:lnTo>
                <a:lnTo>
                  <a:pt x="4150" y="1068"/>
                </a:lnTo>
                <a:lnTo>
                  <a:pt x="4148" y="1090"/>
                </a:lnTo>
                <a:lnTo>
                  <a:pt x="4148" y="1114"/>
                </a:lnTo>
                <a:lnTo>
                  <a:pt x="4148" y="1136"/>
                </a:lnTo>
                <a:lnTo>
                  <a:pt x="4160" y="1282"/>
                </a:lnTo>
                <a:lnTo>
                  <a:pt x="4160" y="1282"/>
                </a:lnTo>
                <a:lnTo>
                  <a:pt x="4164" y="1372"/>
                </a:lnTo>
                <a:lnTo>
                  <a:pt x="4172" y="1558"/>
                </a:lnTo>
                <a:lnTo>
                  <a:pt x="4172" y="1558"/>
                </a:lnTo>
                <a:lnTo>
                  <a:pt x="4176" y="1578"/>
                </a:lnTo>
                <a:lnTo>
                  <a:pt x="4180" y="1602"/>
                </a:lnTo>
                <a:lnTo>
                  <a:pt x="4186" y="1624"/>
                </a:lnTo>
                <a:lnTo>
                  <a:pt x="4194" y="1644"/>
                </a:lnTo>
                <a:lnTo>
                  <a:pt x="4232" y="1722"/>
                </a:lnTo>
                <a:lnTo>
                  <a:pt x="4232" y="1722"/>
                </a:lnTo>
                <a:lnTo>
                  <a:pt x="4238" y="1740"/>
                </a:lnTo>
                <a:lnTo>
                  <a:pt x="4242" y="1762"/>
                </a:lnTo>
                <a:lnTo>
                  <a:pt x="4242" y="1786"/>
                </a:lnTo>
                <a:lnTo>
                  <a:pt x="4238" y="1806"/>
                </a:lnTo>
                <a:lnTo>
                  <a:pt x="4176" y="2012"/>
                </a:lnTo>
                <a:lnTo>
                  <a:pt x="4176" y="2012"/>
                </a:lnTo>
                <a:lnTo>
                  <a:pt x="4172" y="2034"/>
                </a:lnTo>
                <a:lnTo>
                  <a:pt x="4170" y="2056"/>
                </a:lnTo>
                <a:lnTo>
                  <a:pt x="4172" y="2080"/>
                </a:lnTo>
                <a:lnTo>
                  <a:pt x="4176" y="2100"/>
                </a:lnTo>
                <a:lnTo>
                  <a:pt x="4212" y="2244"/>
                </a:lnTo>
                <a:lnTo>
                  <a:pt x="4212" y="2244"/>
                </a:lnTo>
                <a:lnTo>
                  <a:pt x="4216" y="2264"/>
                </a:lnTo>
                <a:lnTo>
                  <a:pt x="4218" y="2288"/>
                </a:lnTo>
                <a:lnTo>
                  <a:pt x="4220" y="2312"/>
                </a:lnTo>
                <a:lnTo>
                  <a:pt x="4218" y="2334"/>
                </a:lnTo>
                <a:lnTo>
                  <a:pt x="4202" y="2460"/>
                </a:lnTo>
                <a:lnTo>
                  <a:pt x="4202" y="2460"/>
                </a:lnTo>
                <a:lnTo>
                  <a:pt x="4198" y="2506"/>
                </a:lnTo>
                <a:lnTo>
                  <a:pt x="4196" y="2552"/>
                </a:lnTo>
                <a:lnTo>
                  <a:pt x="4196" y="2696"/>
                </a:lnTo>
                <a:lnTo>
                  <a:pt x="4196" y="2696"/>
                </a:lnTo>
                <a:lnTo>
                  <a:pt x="4196" y="2742"/>
                </a:lnTo>
                <a:lnTo>
                  <a:pt x="4192" y="2788"/>
                </a:lnTo>
                <a:lnTo>
                  <a:pt x="4182" y="2950"/>
                </a:lnTo>
                <a:lnTo>
                  <a:pt x="4182" y="2950"/>
                </a:lnTo>
                <a:lnTo>
                  <a:pt x="4182" y="2972"/>
                </a:lnTo>
                <a:lnTo>
                  <a:pt x="4184" y="2994"/>
                </a:lnTo>
                <a:lnTo>
                  <a:pt x="4190" y="3018"/>
                </a:lnTo>
                <a:lnTo>
                  <a:pt x="4196" y="3038"/>
                </a:lnTo>
                <a:lnTo>
                  <a:pt x="4240" y="3154"/>
                </a:lnTo>
                <a:lnTo>
                  <a:pt x="4240" y="3154"/>
                </a:lnTo>
                <a:lnTo>
                  <a:pt x="4246" y="3174"/>
                </a:lnTo>
                <a:lnTo>
                  <a:pt x="4252" y="3196"/>
                </a:lnTo>
                <a:lnTo>
                  <a:pt x="4254" y="3220"/>
                </a:lnTo>
                <a:lnTo>
                  <a:pt x="4252" y="3240"/>
                </a:lnTo>
                <a:lnTo>
                  <a:pt x="4234" y="3404"/>
                </a:lnTo>
                <a:lnTo>
                  <a:pt x="4234" y="3404"/>
                </a:lnTo>
                <a:lnTo>
                  <a:pt x="4232" y="3450"/>
                </a:lnTo>
                <a:lnTo>
                  <a:pt x="4232" y="3494"/>
                </a:lnTo>
                <a:lnTo>
                  <a:pt x="4244" y="3658"/>
                </a:lnTo>
                <a:lnTo>
                  <a:pt x="4244" y="3658"/>
                </a:lnTo>
                <a:lnTo>
                  <a:pt x="4242" y="3678"/>
                </a:lnTo>
                <a:lnTo>
                  <a:pt x="4238" y="3702"/>
                </a:lnTo>
                <a:lnTo>
                  <a:pt x="4232" y="3724"/>
                </a:lnTo>
                <a:lnTo>
                  <a:pt x="4224" y="3742"/>
                </a:lnTo>
                <a:lnTo>
                  <a:pt x="4146" y="3882"/>
                </a:lnTo>
                <a:lnTo>
                  <a:pt x="4146" y="3882"/>
                </a:lnTo>
                <a:lnTo>
                  <a:pt x="4142" y="3890"/>
                </a:lnTo>
                <a:lnTo>
                  <a:pt x="4138" y="3900"/>
                </a:lnTo>
                <a:lnTo>
                  <a:pt x="4136" y="3922"/>
                </a:lnTo>
                <a:lnTo>
                  <a:pt x="4138" y="3942"/>
                </a:lnTo>
                <a:lnTo>
                  <a:pt x="4140" y="3952"/>
                </a:lnTo>
                <a:lnTo>
                  <a:pt x="4144" y="3962"/>
                </a:lnTo>
                <a:lnTo>
                  <a:pt x="4236" y="4134"/>
                </a:lnTo>
                <a:lnTo>
                  <a:pt x="4236" y="4134"/>
                </a:lnTo>
                <a:lnTo>
                  <a:pt x="4240" y="4144"/>
                </a:lnTo>
                <a:lnTo>
                  <a:pt x="4242" y="4154"/>
                </a:lnTo>
                <a:lnTo>
                  <a:pt x="4242" y="4164"/>
                </a:lnTo>
                <a:lnTo>
                  <a:pt x="4242" y="4174"/>
                </a:lnTo>
                <a:lnTo>
                  <a:pt x="4240" y="4184"/>
                </a:lnTo>
                <a:lnTo>
                  <a:pt x="4238" y="4192"/>
                </a:lnTo>
                <a:lnTo>
                  <a:pt x="4232" y="4202"/>
                </a:lnTo>
                <a:lnTo>
                  <a:pt x="4228" y="4208"/>
                </a:lnTo>
                <a:lnTo>
                  <a:pt x="4128" y="4320"/>
                </a:lnTo>
                <a:lnTo>
                  <a:pt x="4128" y="4320"/>
                </a:lnTo>
                <a:lnTo>
                  <a:pt x="4112" y="4334"/>
                </a:lnTo>
                <a:lnTo>
                  <a:pt x="4094" y="4350"/>
                </a:lnTo>
                <a:lnTo>
                  <a:pt x="4074" y="4364"/>
                </a:lnTo>
                <a:lnTo>
                  <a:pt x="4058" y="4376"/>
                </a:lnTo>
                <a:lnTo>
                  <a:pt x="4050" y="4380"/>
                </a:lnTo>
                <a:close/>
              </a:path>
            </a:pathLst>
          </a:custGeom>
          <a:solidFill>
            <a:srgbClr val="FFFFFF">
              <a:alpha val="50000"/>
            </a:srgbClr>
          </a:solidFill>
          <a:ln>
            <a:noFill/>
          </a:ln>
          <a:effectLst>
            <a:outerShdw blurRad="63500" sx="102000" sy="102000" algn="ctr" rotWithShape="0">
              <a:schemeClr val="bg1">
                <a:lumMod val="85000"/>
                <a:alpha val="40000"/>
              </a:schemeClr>
            </a:outerShdw>
          </a:effectLst>
        </p:spPr>
        <p:txBody>
          <a:bodyPr vert="horz" wrap="square" lIns="91440" tIns="45720" rIns="91440" bIns="45720" numCol="1" anchor="t" anchorCtr="0" compatLnSpc="1">
            <a:prstTxWarp prst="textNoShape">
              <a:avLst/>
            </a:prstTxWarp>
            <a:normAutofit/>
          </a:bodyPr>
          <a:lstStyle/>
          <a:p>
            <a:endParaRPr lang="ja-JP" altLang="en-US"/>
          </a:p>
        </p:txBody>
      </p:sp>
      <p:sp>
        <p:nvSpPr>
          <p:cNvPr id="32" name="正方形/長方形 31"/>
          <p:cNvSpPr/>
          <p:nvPr userDrawn="1"/>
        </p:nvSpPr>
        <p:spPr>
          <a:xfrm>
            <a:off x="2289207" y="597408"/>
            <a:ext cx="6108192" cy="512064"/>
          </a:xfrm>
          <a:prstGeom prst="rect">
            <a:avLst/>
          </a:prstGeom>
          <a:solidFill>
            <a:srgbClr val="3A195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pPr algn="ctr"/>
            <a:endParaRPr kumimoji="1" lang="ja-JP" altLang="en-US"/>
          </a:p>
        </p:txBody>
      </p:sp>
      <p:sp>
        <p:nvSpPr>
          <p:cNvPr id="31" name="正方形/長方形 30"/>
          <p:cNvSpPr/>
          <p:nvPr userDrawn="1"/>
        </p:nvSpPr>
        <p:spPr>
          <a:xfrm>
            <a:off x="2289207" y="5941968"/>
            <a:ext cx="6108192" cy="1095440"/>
          </a:xfrm>
          <a:prstGeom prst="rect">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pPr algn="ctr"/>
            <a:endParaRPr kumimoji="1" lang="ja-JP" altLang="en-US"/>
          </a:p>
        </p:txBody>
      </p:sp>
      <p:sp>
        <p:nvSpPr>
          <p:cNvPr id="147" name="縦書きテキスト プレースホルダー 101"/>
          <p:cNvSpPr>
            <a:spLocks noGrp="1"/>
          </p:cNvSpPr>
          <p:nvPr>
            <p:ph type="body" orient="vert" sz="quarter" idx="29" hasCustomPrompt="1"/>
          </p:nvPr>
        </p:nvSpPr>
        <p:spPr>
          <a:xfrm>
            <a:off x="444988" y="274019"/>
            <a:ext cx="1302604" cy="298603"/>
          </a:xfrm>
        </p:spPr>
        <p:txBody>
          <a:bodyPr vert="horz">
            <a:normAutofit/>
          </a:bodyPr>
          <a:lstStyle>
            <a:lvl1pPr marL="0" indent="0" algn="l">
              <a:lnSpc>
                <a:spcPts val="1600"/>
              </a:lnSpc>
              <a:buNone/>
              <a:defRPr sz="1400" b="1">
                <a:solidFill>
                  <a:srgbClr val="C00000"/>
                </a:solidFill>
                <a:latin typeface="HGPｺﾞｼｯｸM" panose="020B0600000000000000" pitchFamily="50" charset="-128"/>
                <a:ea typeface="HGPｺﾞｼｯｸM" panose="020B0600000000000000" pitchFamily="50" charset="-128"/>
              </a:defRPr>
            </a:lvl1pPr>
            <a:lvl2pPr marL="503971" indent="0" algn="l">
              <a:buNone/>
              <a:defRPr>
                <a:latin typeface="メイリオ" panose="020B0604030504040204" pitchFamily="50" charset="-128"/>
                <a:ea typeface="メイリオ" panose="020B0604030504040204" pitchFamily="50" charset="-128"/>
              </a:defRPr>
            </a:lvl2pPr>
            <a:lvl3pPr marL="1007943" indent="0" algn="l">
              <a:buNone/>
              <a:defRPr>
                <a:latin typeface="メイリオ" panose="020B0604030504040204" pitchFamily="50" charset="-128"/>
                <a:ea typeface="メイリオ" panose="020B0604030504040204" pitchFamily="50" charset="-128"/>
              </a:defRPr>
            </a:lvl3pPr>
            <a:lvl4pPr marL="1511914" indent="0" algn="l">
              <a:buNone/>
              <a:defRPr>
                <a:latin typeface="メイリオ" panose="020B0604030504040204" pitchFamily="50" charset="-128"/>
                <a:ea typeface="メイリオ" panose="020B0604030504040204" pitchFamily="50" charset="-128"/>
              </a:defRPr>
            </a:lvl4pPr>
            <a:lvl5pPr marL="2015886" indent="0" algn="l">
              <a:buNone/>
              <a:defRPr>
                <a:latin typeface="メイリオ" panose="020B0604030504040204" pitchFamily="50" charset="-128"/>
                <a:ea typeface="メイリオ" panose="020B0604030504040204" pitchFamily="50" charset="-128"/>
              </a:defRPr>
            </a:lvl5pPr>
          </a:lstStyle>
          <a:p>
            <a:pPr lvl="0"/>
            <a:r>
              <a:rPr kumimoji="1" lang="ja-JP" altLang="en-US" dirty="0"/>
              <a:t>スポット名</a:t>
            </a:r>
          </a:p>
        </p:txBody>
      </p:sp>
      <p:sp>
        <p:nvSpPr>
          <p:cNvPr id="148" name="縦書きテキスト プレースホルダー 101"/>
          <p:cNvSpPr>
            <a:spLocks noGrp="1"/>
          </p:cNvSpPr>
          <p:nvPr>
            <p:ph type="body" orient="vert" sz="quarter" idx="30" hasCustomPrompt="1"/>
          </p:nvPr>
        </p:nvSpPr>
        <p:spPr>
          <a:xfrm>
            <a:off x="229883" y="1476605"/>
            <a:ext cx="1546252" cy="437920"/>
          </a:xfrm>
        </p:spPr>
        <p:txBody>
          <a:bodyPr vert="horz">
            <a:normAutofit/>
          </a:bodyPr>
          <a:lstStyle>
            <a:lvl1pPr marL="0" indent="0" algn="l">
              <a:lnSpc>
                <a:spcPts val="900"/>
              </a:lnSpc>
              <a:buNone/>
              <a:defRPr sz="850" b="0">
                <a:solidFill>
                  <a:schemeClr val="tx1"/>
                </a:solidFill>
                <a:latin typeface="HGSｺﾞｼｯｸM" panose="020B0600000000000000" pitchFamily="50" charset="-128"/>
                <a:ea typeface="HGSｺﾞｼｯｸM" panose="020B0600000000000000" pitchFamily="50" charset="-128"/>
              </a:defRPr>
            </a:lvl1pPr>
            <a:lvl2pPr marL="503971" indent="0" algn="l">
              <a:buNone/>
              <a:defRPr>
                <a:latin typeface="メイリオ" panose="020B0604030504040204" pitchFamily="50" charset="-128"/>
                <a:ea typeface="メイリオ" panose="020B0604030504040204" pitchFamily="50" charset="-128"/>
              </a:defRPr>
            </a:lvl2pPr>
            <a:lvl3pPr marL="1007943" indent="0" algn="l">
              <a:buNone/>
              <a:defRPr>
                <a:latin typeface="メイリオ" panose="020B0604030504040204" pitchFamily="50" charset="-128"/>
                <a:ea typeface="メイリオ" panose="020B0604030504040204" pitchFamily="50" charset="-128"/>
              </a:defRPr>
            </a:lvl3pPr>
            <a:lvl4pPr marL="1511914" indent="0" algn="l">
              <a:buNone/>
              <a:defRPr>
                <a:latin typeface="メイリオ" panose="020B0604030504040204" pitchFamily="50" charset="-128"/>
                <a:ea typeface="メイリオ" panose="020B0604030504040204" pitchFamily="50" charset="-128"/>
              </a:defRPr>
            </a:lvl4pPr>
            <a:lvl5pPr marL="2015886" indent="0" algn="l">
              <a:buNone/>
              <a:defRPr>
                <a:latin typeface="メイリオ" panose="020B0604030504040204" pitchFamily="50" charset="-128"/>
                <a:ea typeface="メイリオ" panose="020B0604030504040204" pitchFamily="50" charset="-128"/>
              </a:defRPr>
            </a:lvl5pPr>
          </a:lstStyle>
          <a:p>
            <a:pPr lvl="0"/>
            <a:r>
              <a:rPr kumimoji="1" lang="ja-JP" altLang="en-US" dirty="0"/>
              <a:t>コメントを入れましょう。コメントを入れましょう。</a:t>
            </a:r>
          </a:p>
        </p:txBody>
      </p:sp>
      <p:sp>
        <p:nvSpPr>
          <p:cNvPr id="150" name="縦書きテキスト プレースホルダー 101"/>
          <p:cNvSpPr>
            <a:spLocks noGrp="1"/>
          </p:cNvSpPr>
          <p:nvPr>
            <p:ph type="body" orient="vert" sz="quarter" idx="32" hasCustomPrompt="1"/>
          </p:nvPr>
        </p:nvSpPr>
        <p:spPr>
          <a:xfrm>
            <a:off x="444988" y="2090678"/>
            <a:ext cx="1302604" cy="298603"/>
          </a:xfrm>
        </p:spPr>
        <p:txBody>
          <a:bodyPr vert="horz">
            <a:normAutofit/>
          </a:bodyPr>
          <a:lstStyle>
            <a:lvl1pPr marL="0" indent="0" algn="l">
              <a:lnSpc>
                <a:spcPts val="1600"/>
              </a:lnSpc>
              <a:buNone/>
              <a:defRPr sz="1400" b="1">
                <a:solidFill>
                  <a:srgbClr val="C00000"/>
                </a:solidFill>
                <a:latin typeface="HGPｺﾞｼｯｸM" panose="020B0600000000000000" pitchFamily="50" charset="-128"/>
                <a:ea typeface="HGPｺﾞｼｯｸM" panose="020B0600000000000000" pitchFamily="50" charset="-128"/>
              </a:defRPr>
            </a:lvl1pPr>
            <a:lvl2pPr marL="503971" indent="0" algn="l">
              <a:buNone/>
              <a:defRPr>
                <a:latin typeface="メイリオ" panose="020B0604030504040204" pitchFamily="50" charset="-128"/>
                <a:ea typeface="メイリオ" panose="020B0604030504040204" pitchFamily="50" charset="-128"/>
              </a:defRPr>
            </a:lvl2pPr>
            <a:lvl3pPr marL="1007943" indent="0" algn="l">
              <a:buNone/>
              <a:defRPr>
                <a:latin typeface="メイリオ" panose="020B0604030504040204" pitchFamily="50" charset="-128"/>
                <a:ea typeface="メイリオ" panose="020B0604030504040204" pitchFamily="50" charset="-128"/>
              </a:defRPr>
            </a:lvl3pPr>
            <a:lvl4pPr marL="1511914" indent="0" algn="l">
              <a:buNone/>
              <a:defRPr>
                <a:latin typeface="メイリオ" panose="020B0604030504040204" pitchFamily="50" charset="-128"/>
                <a:ea typeface="メイリオ" panose="020B0604030504040204" pitchFamily="50" charset="-128"/>
              </a:defRPr>
            </a:lvl4pPr>
            <a:lvl5pPr marL="2015886" indent="0" algn="l">
              <a:buNone/>
              <a:defRPr>
                <a:latin typeface="メイリオ" panose="020B0604030504040204" pitchFamily="50" charset="-128"/>
                <a:ea typeface="メイリオ" panose="020B0604030504040204" pitchFamily="50" charset="-128"/>
              </a:defRPr>
            </a:lvl5pPr>
          </a:lstStyle>
          <a:p>
            <a:pPr lvl="0"/>
            <a:r>
              <a:rPr kumimoji="1" lang="ja-JP" altLang="en-US" dirty="0"/>
              <a:t>スポット名</a:t>
            </a:r>
          </a:p>
        </p:txBody>
      </p:sp>
      <p:sp>
        <p:nvSpPr>
          <p:cNvPr id="151" name="縦書きテキスト プレースホルダー 101"/>
          <p:cNvSpPr>
            <a:spLocks noGrp="1"/>
          </p:cNvSpPr>
          <p:nvPr>
            <p:ph type="body" orient="vert" sz="quarter" idx="33" hasCustomPrompt="1"/>
          </p:nvPr>
        </p:nvSpPr>
        <p:spPr>
          <a:xfrm>
            <a:off x="229883" y="3293264"/>
            <a:ext cx="1546252" cy="437920"/>
          </a:xfrm>
        </p:spPr>
        <p:txBody>
          <a:bodyPr vert="horz">
            <a:normAutofit/>
          </a:bodyPr>
          <a:lstStyle>
            <a:lvl1pPr marL="0" indent="0" algn="l">
              <a:lnSpc>
                <a:spcPts val="900"/>
              </a:lnSpc>
              <a:buNone/>
              <a:defRPr sz="850" b="0">
                <a:solidFill>
                  <a:schemeClr val="tx1"/>
                </a:solidFill>
                <a:latin typeface="HGSｺﾞｼｯｸM" panose="020B0600000000000000" pitchFamily="50" charset="-128"/>
                <a:ea typeface="HGSｺﾞｼｯｸM" panose="020B0600000000000000" pitchFamily="50" charset="-128"/>
              </a:defRPr>
            </a:lvl1pPr>
            <a:lvl2pPr marL="503971" indent="0" algn="l">
              <a:buNone/>
              <a:defRPr>
                <a:latin typeface="メイリオ" panose="020B0604030504040204" pitchFamily="50" charset="-128"/>
                <a:ea typeface="メイリオ" panose="020B0604030504040204" pitchFamily="50" charset="-128"/>
              </a:defRPr>
            </a:lvl2pPr>
            <a:lvl3pPr marL="1007943" indent="0" algn="l">
              <a:buNone/>
              <a:defRPr>
                <a:latin typeface="メイリオ" panose="020B0604030504040204" pitchFamily="50" charset="-128"/>
                <a:ea typeface="メイリオ" panose="020B0604030504040204" pitchFamily="50" charset="-128"/>
              </a:defRPr>
            </a:lvl3pPr>
            <a:lvl4pPr marL="1511914" indent="0" algn="l">
              <a:buNone/>
              <a:defRPr>
                <a:latin typeface="メイリオ" panose="020B0604030504040204" pitchFamily="50" charset="-128"/>
                <a:ea typeface="メイリオ" panose="020B0604030504040204" pitchFamily="50" charset="-128"/>
              </a:defRPr>
            </a:lvl4pPr>
            <a:lvl5pPr marL="2015886" indent="0" algn="l">
              <a:buNone/>
              <a:defRPr>
                <a:latin typeface="メイリオ" panose="020B0604030504040204" pitchFamily="50" charset="-128"/>
                <a:ea typeface="メイリオ" panose="020B0604030504040204" pitchFamily="50" charset="-128"/>
              </a:defRPr>
            </a:lvl5pPr>
          </a:lstStyle>
          <a:p>
            <a:pPr lvl="0"/>
            <a:r>
              <a:rPr kumimoji="1" lang="ja-JP" altLang="en-US" dirty="0"/>
              <a:t>コメントを入れましょう。コメントを入れましょう。</a:t>
            </a:r>
          </a:p>
        </p:txBody>
      </p:sp>
      <p:sp>
        <p:nvSpPr>
          <p:cNvPr id="153" name="縦書きテキスト プレースホルダー 101"/>
          <p:cNvSpPr>
            <a:spLocks noGrp="1"/>
          </p:cNvSpPr>
          <p:nvPr>
            <p:ph type="body" orient="vert" sz="quarter" idx="35" hasCustomPrompt="1"/>
          </p:nvPr>
        </p:nvSpPr>
        <p:spPr>
          <a:xfrm>
            <a:off x="444988" y="3897766"/>
            <a:ext cx="1302604" cy="298603"/>
          </a:xfrm>
        </p:spPr>
        <p:txBody>
          <a:bodyPr vert="horz">
            <a:normAutofit/>
          </a:bodyPr>
          <a:lstStyle>
            <a:lvl1pPr marL="0" indent="0" algn="l">
              <a:lnSpc>
                <a:spcPts val="1600"/>
              </a:lnSpc>
              <a:buNone/>
              <a:defRPr sz="1400" b="1">
                <a:solidFill>
                  <a:srgbClr val="C00000"/>
                </a:solidFill>
                <a:latin typeface="HGPｺﾞｼｯｸM" panose="020B0600000000000000" pitchFamily="50" charset="-128"/>
                <a:ea typeface="HGPｺﾞｼｯｸM" panose="020B0600000000000000" pitchFamily="50" charset="-128"/>
              </a:defRPr>
            </a:lvl1pPr>
            <a:lvl2pPr marL="503971" indent="0" algn="l">
              <a:buNone/>
              <a:defRPr>
                <a:latin typeface="メイリオ" panose="020B0604030504040204" pitchFamily="50" charset="-128"/>
                <a:ea typeface="メイリオ" panose="020B0604030504040204" pitchFamily="50" charset="-128"/>
              </a:defRPr>
            </a:lvl2pPr>
            <a:lvl3pPr marL="1007943" indent="0" algn="l">
              <a:buNone/>
              <a:defRPr>
                <a:latin typeface="メイリオ" panose="020B0604030504040204" pitchFamily="50" charset="-128"/>
                <a:ea typeface="メイリオ" panose="020B0604030504040204" pitchFamily="50" charset="-128"/>
              </a:defRPr>
            </a:lvl3pPr>
            <a:lvl4pPr marL="1511914" indent="0" algn="l">
              <a:buNone/>
              <a:defRPr>
                <a:latin typeface="メイリオ" panose="020B0604030504040204" pitchFamily="50" charset="-128"/>
                <a:ea typeface="メイリオ" panose="020B0604030504040204" pitchFamily="50" charset="-128"/>
              </a:defRPr>
            </a:lvl4pPr>
            <a:lvl5pPr marL="2015886" indent="0" algn="l">
              <a:buNone/>
              <a:defRPr>
                <a:latin typeface="メイリオ" panose="020B0604030504040204" pitchFamily="50" charset="-128"/>
                <a:ea typeface="メイリオ" panose="020B0604030504040204" pitchFamily="50" charset="-128"/>
              </a:defRPr>
            </a:lvl5pPr>
          </a:lstStyle>
          <a:p>
            <a:pPr lvl="0"/>
            <a:r>
              <a:rPr kumimoji="1" lang="ja-JP" altLang="en-US" dirty="0"/>
              <a:t>スポット名</a:t>
            </a:r>
          </a:p>
        </p:txBody>
      </p:sp>
      <p:sp>
        <p:nvSpPr>
          <p:cNvPr id="154" name="縦書きテキスト プレースホルダー 101"/>
          <p:cNvSpPr>
            <a:spLocks noGrp="1"/>
          </p:cNvSpPr>
          <p:nvPr>
            <p:ph type="body" orient="vert" sz="quarter" idx="36" hasCustomPrompt="1"/>
          </p:nvPr>
        </p:nvSpPr>
        <p:spPr>
          <a:xfrm>
            <a:off x="229883" y="5100352"/>
            <a:ext cx="1546252" cy="437920"/>
          </a:xfrm>
        </p:spPr>
        <p:txBody>
          <a:bodyPr vert="horz">
            <a:normAutofit/>
          </a:bodyPr>
          <a:lstStyle>
            <a:lvl1pPr marL="0" indent="0" algn="l">
              <a:lnSpc>
                <a:spcPts val="900"/>
              </a:lnSpc>
              <a:buNone/>
              <a:defRPr sz="850" b="0">
                <a:solidFill>
                  <a:schemeClr val="tx1"/>
                </a:solidFill>
                <a:latin typeface="HGSｺﾞｼｯｸM" panose="020B0600000000000000" pitchFamily="50" charset="-128"/>
                <a:ea typeface="HGSｺﾞｼｯｸM" panose="020B0600000000000000" pitchFamily="50" charset="-128"/>
              </a:defRPr>
            </a:lvl1pPr>
            <a:lvl2pPr marL="503971" indent="0" algn="l">
              <a:buNone/>
              <a:defRPr>
                <a:latin typeface="メイリオ" panose="020B0604030504040204" pitchFamily="50" charset="-128"/>
                <a:ea typeface="メイリオ" panose="020B0604030504040204" pitchFamily="50" charset="-128"/>
              </a:defRPr>
            </a:lvl2pPr>
            <a:lvl3pPr marL="1007943" indent="0" algn="l">
              <a:buNone/>
              <a:defRPr>
                <a:latin typeface="メイリオ" panose="020B0604030504040204" pitchFamily="50" charset="-128"/>
                <a:ea typeface="メイリオ" panose="020B0604030504040204" pitchFamily="50" charset="-128"/>
              </a:defRPr>
            </a:lvl3pPr>
            <a:lvl4pPr marL="1511914" indent="0" algn="l">
              <a:buNone/>
              <a:defRPr>
                <a:latin typeface="メイリオ" panose="020B0604030504040204" pitchFamily="50" charset="-128"/>
                <a:ea typeface="メイリオ" panose="020B0604030504040204" pitchFamily="50" charset="-128"/>
              </a:defRPr>
            </a:lvl4pPr>
            <a:lvl5pPr marL="2015886" indent="0" algn="l">
              <a:buNone/>
              <a:defRPr>
                <a:latin typeface="メイリオ" panose="020B0604030504040204" pitchFamily="50" charset="-128"/>
                <a:ea typeface="メイリオ" panose="020B0604030504040204" pitchFamily="50" charset="-128"/>
              </a:defRPr>
            </a:lvl5pPr>
          </a:lstStyle>
          <a:p>
            <a:pPr lvl="0"/>
            <a:r>
              <a:rPr kumimoji="1" lang="ja-JP" altLang="en-US" dirty="0"/>
              <a:t>コメントを入れましょう。コメントを入れましょう。</a:t>
            </a:r>
          </a:p>
        </p:txBody>
      </p:sp>
      <p:sp>
        <p:nvSpPr>
          <p:cNvPr id="156" name="縦書きテキスト プレースホルダー 101"/>
          <p:cNvSpPr>
            <a:spLocks noGrp="1"/>
          </p:cNvSpPr>
          <p:nvPr>
            <p:ph type="body" orient="vert" sz="quarter" idx="38" hasCustomPrompt="1"/>
          </p:nvPr>
        </p:nvSpPr>
        <p:spPr>
          <a:xfrm>
            <a:off x="444988" y="5714044"/>
            <a:ext cx="1302604" cy="298603"/>
          </a:xfrm>
        </p:spPr>
        <p:txBody>
          <a:bodyPr vert="horz">
            <a:normAutofit/>
          </a:bodyPr>
          <a:lstStyle>
            <a:lvl1pPr marL="0" indent="0" algn="l">
              <a:lnSpc>
                <a:spcPts val="1600"/>
              </a:lnSpc>
              <a:buNone/>
              <a:defRPr sz="1400" b="1">
                <a:solidFill>
                  <a:srgbClr val="C00000"/>
                </a:solidFill>
                <a:latin typeface="HGPｺﾞｼｯｸM" panose="020B0600000000000000" pitchFamily="50" charset="-128"/>
                <a:ea typeface="HGPｺﾞｼｯｸM" panose="020B0600000000000000" pitchFamily="50" charset="-128"/>
              </a:defRPr>
            </a:lvl1pPr>
            <a:lvl2pPr marL="503971" indent="0" algn="l">
              <a:buNone/>
              <a:defRPr>
                <a:latin typeface="メイリオ" panose="020B0604030504040204" pitchFamily="50" charset="-128"/>
                <a:ea typeface="メイリオ" panose="020B0604030504040204" pitchFamily="50" charset="-128"/>
              </a:defRPr>
            </a:lvl2pPr>
            <a:lvl3pPr marL="1007943" indent="0" algn="l">
              <a:buNone/>
              <a:defRPr>
                <a:latin typeface="メイリオ" panose="020B0604030504040204" pitchFamily="50" charset="-128"/>
                <a:ea typeface="メイリオ" panose="020B0604030504040204" pitchFamily="50" charset="-128"/>
              </a:defRPr>
            </a:lvl3pPr>
            <a:lvl4pPr marL="1511914" indent="0" algn="l">
              <a:buNone/>
              <a:defRPr>
                <a:latin typeface="メイリオ" panose="020B0604030504040204" pitchFamily="50" charset="-128"/>
                <a:ea typeface="メイリオ" panose="020B0604030504040204" pitchFamily="50" charset="-128"/>
              </a:defRPr>
            </a:lvl4pPr>
            <a:lvl5pPr marL="2015886" indent="0" algn="l">
              <a:buNone/>
              <a:defRPr>
                <a:latin typeface="メイリオ" panose="020B0604030504040204" pitchFamily="50" charset="-128"/>
                <a:ea typeface="メイリオ" panose="020B0604030504040204" pitchFamily="50" charset="-128"/>
              </a:defRPr>
            </a:lvl5pPr>
          </a:lstStyle>
          <a:p>
            <a:pPr lvl="0"/>
            <a:r>
              <a:rPr kumimoji="1" lang="ja-JP" altLang="en-US" dirty="0"/>
              <a:t>スポット名</a:t>
            </a:r>
          </a:p>
        </p:txBody>
      </p:sp>
      <p:sp>
        <p:nvSpPr>
          <p:cNvPr id="157" name="縦書きテキスト プレースホルダー 101"/>
          <p:cNvSpPr>
            <a:spLocks noGrp="1"/>
          </p:cNvSpPr>
          <p:nvPr>
            <p:ph type="body" orient="vert" sz="quarter" idx="39" hasCustomPrompt="1"/>
          </p:nvPr>
        </p:nvSpPr>
        <p:spPr>
          <a:xfrm>
            <a:off x="229883" y="6916630"/>
            <a:ext cx="1546252" cy="437920"/>
          </a:xfrm>
        </p:spPr>
        <p:txBody>
          <a:bodyPr vert="horz">
            <a:normAutofit/>
          </a:bodyPr>
          <a:lstStyle>
            <a:lvl1pPr marL="0" indent="0" algn="l">
              <a:lnSpc>
                <a:spcPts val="900"/>
              </a:lnSpc>
              <a:buNone/>
              <a:defRPr sz="850" b="0">
                <a:solidFill>
                  <a:schemeClr val="tx1"/>
                </a:solidFill>
                <a:latin typeface="HGSｺﾞｼｯｸM" panose="020B0600000000000000" pitchFamily="50" charset="-128"/>
                <a:ea typeface="HGSｺﾞｼｯｸM" panose="020B0600000000000000" pitchFamily="50" charset="-128"/>
              </a:defRPr>
            </a:lvl1pPr>
            <a:lvl2pPr marL="503971" indent="0" algn="l">
              <a:buNone/>
              <a:defRPr>
                <a:latin typeface="メイリオ" panose="020B0604030504040204" pitchFamily="50" charset="-128"/>
                <a:ea typeface="メイリオ" panose="020B0604030504040204" pitchFamily="50" charset="-128"/>
              </a:defRPr>
            </a:lvl2pPr>
            <a:lvl3pPr marL="1007943" indent="0" algn="l">
              <a:buNone/>
              <a:defRPr>
                <a:latin typeface="メイリオ" panose="020B0604030504040204" pitchFamily="50" charset="-128"/>
                <a:ea typeface="メイリオ" panose="020B0604030504040204" pitchFamily="50" charset="-128"/>
              </a:defRPr>
            </a:lvl3pPr>
            <a:lvl4pPr marL="1511914" indent="0" algn="l">
              <a:buNone/>
              <a:defRPr>
                <a:latin typeface="メイリオ" panose="020B0604030504040204" pitchFamily="50" charset="-128"/>
                <a:ea typeface="メイリオ" panose="020B0604030504040204" pitchFamily="50" charset="-128"/>
              </a:defRPr>
            </a:lvl4pPr>
            <a:lvl5pPr marL="2015886" indent="0" algn="l">
              <a:buNone/>
              <a:defRPr>
                <a:latin typeface="メイリオ" panose="020B0604030504040204" pitchFamily="50" charset="-128"/>
                <a:ea typeface="メイリオ" panose="020B0604030504040204" pitchFamily="50" charset="-128"/>
              </a:defRPr>
            </a:lvl5pPr>
          </a:lstStyle>
          <a:p>
            <a:pPr lvl="0"/>
            <a:r>
              <a:rPr kumimoji="1" lang="ja-JP" altLang="en-US" dirty="0"/>
              <a:t>コメントを入れましょう。コメントを入れましょう。</a:t>
            </a:r>
          </a:p>
        </p:txBody>
      </p:sp>
      <p:sp>
        <p:nvSpPr>
          <p:cNvPr id="159" name="縦書きテキスト プレースホルダー 101"/>
          <p:cNvSpPr>
            <a:spLocks noGrp="1"/>
          </p:cNvSpPr>
          <p:nvPr>
            <p:ph type="body" orient="vert" sz="quarter" idx="41" hasCustomPrompt="1"/>
          </p:nvPr>
        </p:nvSpPr>
        <p:spPr>
          <a:xfrm>
            <a:off x="9077443" y="274019"/>
            <a:ext cx="1302604" cy="298603"/>
          </a:xfrm>
        </p:spPr>
        <p:txBody>
          <a:bodyPr vert="horz">
            <a:normAutofit/>
          </a:bodyPr>
          <a:lstStyle>
            <a:lvl1pPr marL="0" indent="0" algn="l">
              <a:lnSpc>
                <a:spcPts val="1600"/>
              </a:lnSpc>
              <a:buNone/>
              <a:defRPr sz="1400" b="1">
                <a:solidFill>
                  <a:srgbClr val="C00000"/>
                </a:solidFill>
                <a:latin typeface="HGPｺﾞｼｯｸM" panose="020B0600000000000000" pitchFamily="50" charset="-128"/>
                <a:ea typeface="HGPｺﾞｼｯｸM" panose="020B0600000000000000" pitchFamily="50" charset="-128"/>
              </a:defRPr>
            </a:lvl1pPr>
            <a:lvl2pPr marL="503971" indent="0" algn="l">
              <a:buNone/>
              <a:defRPr>
                <a:latin typeface="メイリオ" panose="020B0604030504040204" pitchFamily="50" charset="-128"/>
                <a:ea typeface="メイリオ" panose="020B0604030504040204" pitchFamily="50" charset="-128"/>
              </a:defRPr>
            </a:lvl2pPr>
            <a:lvl3pPr marL="1007943" indent="0" algn="l">
              <a:buNone/>
              <a:defRPr>
                <a:latin typeface="メイリオ" panose="020B0604030504040204" pitchFamily="50" charset="-128"/>
                <a:ea typeface="メイリオ" panose="020B0604030504040204" pitchFamily="50" charset="-128"/>
              </a:defRPr>
            </a:lvl3pPr>
            <a:lvl4pPr marL="1511914" indent="0" algn="l">
              <a:buNone/>
              <a:defRPr>
                <a:latin typeface="メイリオ" panose="020B0604030504040204" pitchFamily="50" charset="-128"/>
                <a:ea typeface="メイリオ" panose="020B0604030504040204" pitchFamily="50" charset="-128"/>
              </a:defRPr>
            </a:lvl4pPr>
            <a:lvl5pPr marL="2015886" indent="0" algn="l">
              <a:buNone/>
              <a:defRPr>
                <a:latin typeface="メイリオ" panose="020B0604030504040204" pitchFamily="50" charset="-128"/>
                <a:ea typeface="メイリオ" panose="020B0604030504040204" pitchFamily="50" charset="-128"/>
              </a:defRPr>
            </a:lvl5pPr>
          </a:lstStyle>
          <a:p>
            <a:pPr lvl="0"/>
            <a:r>
              <a:rPr kumimoji="1" lang="ja-JP" altLang="en-US" dirty="0"/>
              <a:t>スポット名</a:t>
            </a:r>
          </a:p>
        </p:txBody>
      </p:sp>
      <p:sp>
        <p:nvSpPr>
          <p:cNvPr id="160" name="縦書きテキスト プレースホルダー 101"/>
          <p:cNvSpPr>
            <a:spLocks noGrp="1"/>
          </p:cNvSpPr>
          <p:nvPr>
            <p:ph type="body" orient="vert" sz="quarter" idx="42" hasCustomPrompt="1"/>
          </p:nvPr>
        </p:nvSpPr>
        <p:spPr>
          <a:xfrm>
            <a:off x="8862338" y="1476605"/>
            <a:ext cx="1546252" cy="437920"/>
          </a:xfrm>
        </p:spPr>
        <p:txBody>
          <a:bodyPr vert="horz">
            <a:normAutofit/>
          </a:bodyPr>
          <a:lstStyle>
            <a:lvl1pPr marL="0" indent="0" algn="l">
              <a:lnSpc>
                <a:spcPts val="900"/>
              </a:lnSpc>
              <a:buNone/>
              <a:defRPr sz="850" b="0">
                <a:solidFill>
                  <a:schemeClr val="tx1"/>
                </a:solidFill>
                <a:latin typeface="HGSｺﾞｼｯｸM" panose="020B0600000000000000" pitchFamily="50" charset="-128"/>
                <a:ea typeface="HGSｺﾞｼｯｸM" panose="020B0600000000000000" pitchFamily="50" charset="-128"/>
              </a:defRPr>
            </a:lvl1pPr>
            <a:lvl2pPr marL="503971" indent="0" algn="l">
              <a:buNone/>
              <a:defRPr>
                <a:latin typeface="メイリオ" panose="020B0604030504040204" pitchFamily="50" charset="-128"/>
                <a:ea typeface="メイリオ" panose="020B0604030504040204" pitchFamily="50" charset="-128"/>
              </a:defRPr>
            </a:lvl2pPr>
            <a:lvl3pPr marL="1007943" indent="0" algn="l">
              <a:buNone/>
              <a:defRPr>
                <a:latin typeface="メイリオ" panose="020B0604030504040204" pitchFamily="50" charset="-128"/>
                <a:ea typeface="メイリオ" panose="020B0604030504040204" pitchFamily="50" charset="-128"/>
              </a:defRPr>
            </a:lvl3pPr>
            <a:lvl4pPr marL="1511914" indent="0" algn="l">
              <a:buNone/>
              <a:defRPr>
                <a:latin typeface="メイリオ" panose="020B0604030504040204" pitchFamily="50" charset="-128"/>
                <a:ea typeface="メイリオ" panose="020B0604030504040204" pitchFamily="50" charset="-128"/>
              </a:defRPr>
            </a:lvl4pPr>
            <a:lvl5pPr marL="2015886" indent="0" algn="l">
              <a:buNone/>
              <a:defRPr>
                <a:latin typeface="メイリオ" panose="020B0604030504040204" pitchFamily="50" charset="-128"/>
                <a:ea typeface="メイリオ" panose="020B0604030504040204" pitchFamily="50" charset="-128"/>
              </a:defRPr>
            </a:lvl5pPr>
          </a:lstStyle>
          <a:p>
            <a:pPr lvl="0"/>
            <a:r>
              <a:rPr kumimoji="1" lang="ja-JP" altLang="en-US" dirty="0"/>
              <a:t>コメントを入れましょう。コメントを入れましょう。</a:t>
            </a:r>
          </a:p>
        </p:txBody>
      </p:sp>
      <p:sp>
        <p:nvSpPr>
          <p:cNvPr id="162" name="縦書きテキスト プレースホルダー 101"/>
          <p:cNvSpPr>
            <a:spLocks noGrp="1"/>
          </p:cNvSpPr>
          <p:nvPr>
            <p:ph type="body" orient="vert" sz="quarter" idx="44" hasCustomPrompt="1"/>
          </p:nvPr>
        </p:nvSpPr>
        <p:spPr>
          <a:xfrm>
            <a:off x="9077443" y="2090678"/>
            <a:ext cx="1302604" cy="298603"/>
          </a:xfrm>
        </p:spPr>
        <p:txBody>
          <a:bodyPr vert="horz">
            <a:normAutofit/>
          </a:bodyPr>
          <a:lstStyle>
            <a:lvl1pPr marL="0" indent="0" algn="l">
              <a:lnSpc>
                <a:spcPts val="1600"/>
              </a:lnSpc>
              <a:buNone/>
              <a:defRPr sz="1400" b="1">
                <a:solidFill>
                  <a:srgbClr val="C00000"/>
                </a:solidFill>
                <a:latin typeface="HGPｺﾞｼｯｸM" panose="020B0600000000000000" pitchFamily="50" charset="-128"/>
                <a:ea typeface="HGPｺﾞｼｯｸM" panose="020B0600000000000000" pitchFamily="50" charset="-128"/>
              </a:defRPr>
            </a:lvl1pPr>
            <a:lvl2pPr marL="503971" indent="0" algn="l">
              <a:buNone/>
              <a:defRPr>
                <a:latin typeface="メイリオ" panose="020B0604030504040204" pitchFamily="50" charset="-128"/>
                <a:ea typeface="メイリオ" panose="020B0604030504040204" pitchFamily="50" charset="-128"/>
              </a:defRPr>
            </a:lvl2pPr>
            <a:lvl3pPr marL="1007943" indent="0" algn="l">
              <a:buNone/>
              <a:defRPr>
                <a:latin typeface="メイリオ" panose="020B0604030504040204" pitchFamily="50" charset="-128"/>
                <a:ea typeface="メイリオ" panose="020B0604030504040204" pitchFamily="50" charset="-128"/>
              </a:defRPr>
            </a:lvl3pPr>
            <a:lvl4pPr marL="1511914" indent="0" algn="l">
              <a:buNone/>
              <a:defRPr>
                <a:latin typeface="メイリオ" panose="020B0604030504040204" pitchFamily="50" charset="-128"/>
                <a:ea typeface="メイリオ" panose="020B0604030504040204" pitchFamily="50" charset="-128"/>
              </a:defRPr>
            </a:lvl4pPr>
            <a:lvl5pPr marL="2015886" indent="0" algn="l">
              <a:buNone/>
              <a:defRPr>
                <a:latin typeface="メイリオ" panose="020B0604030504040204" pitchFamily="50" charset="-128"/>
                <a:ea typeface="メイリオ" panose="020B0604030504040204" pitchFamily="50" charset="-128"/>
              </a:defRPr>
            </a:lvl5pPr>
          </a:lstStyle>
          <a:p>
            <a:pPr lvl="0"/>
            <a:r>
              <a:rPr kumimoji="1" lang="ja-JP" altLang="en-US" dirty="0"/>
              <a:t>スポット名</a:t>
            </a:r>
          </a:p>
        </p:txBody>
      </p:sp>
      <p:sp>
        <p:nvSpPr>
          <p:cNvPr id="163" name="縦書きテキスト プレースホルダー 101"/>
          <p:cNvSpPr>
            <a:spLocks noGrp="1"/>
          </p:cNvSpPr>
          <p:nvPr>
            <p:ph type="body" orient="vert" sz="quarter" idx="45" hasCustomPrompt="1"/>
          </p:nvPr>
        </p:nvSpPr>
        <p:spPr>
          <a:xfrm>
            <a:off x="8862338" y="3293264"/>
            <a:ext cx="1546252" cy="437920"/>
          </a:xfrm>
        </p:spPr>
        <p:txBody>
          <a:bodyPr vert="horz">
            <a:normAutofit/>
          </a:bodyPr>
          <a:lstStyle>
            <a:lvl1pPr marL="0" indent="0" algn="l">
              <a:lnSpc>
                <a:spcPts val="900"/>
              </a:lnSpc>
              <a:buNone/>
              <a:defRPr sz="850" b="0">
                <a:solidFill>
                  <a:schemeClr val="tx1"/>
                </a:solidFill>
                <a:latin typeface="HGSｺﾞｼｯｸM" panose="020B0600000000000000" pitchFamily="50" charset="-128"/>
                <a:ea typeface="HGSｺﾞｼｯｸM" panose="020B0600000000000000" pitchFamily="50" charset="-128"/>
              </a:defRPr>
            </a:lvl1pPr>
            <a:lvl2pPr marL="503971" indent="0" algn="l">
              <a:buNone/>
              <a:defRPr>
                <a:latin typeface="メイリオ" panose="020B0604030504040204" pitchFamily="50" charset="-128"/>
                <a:ea typeface="メイリオ" panose="020B0604030504040204" pitchFamily="50" charset="-128"/>
              </a:defRPr>
            </a:lvl2pPr>
            <a:lvl3pPr marL="1007943" indent="0" algn="l">
              <a:buNone/>
              <a:defRPr>
                <a:latin typeface="メイリオ" panose="020B0604030504040204" pitchFamily="50" charset="-128"/>
                <a:ea typeface="メイリオ" panose="020B0604030504040204" pitchFamily="50" charset="-128"/>
              </a:defRPr>
            </a:lvl3pPr>
            <a:lvl4pPr marL="1511914" indent="0" algn="l">
              <a:buNone/>
              <a:defRPr>
                <a:latin typeface="メイリオ" panose="020B0604030504040204" pitchFamily="50" charset="-128"/>
                <a:ea typeface="メイリオ" panose="020B0604030504040204" pitchFamily="50" charset="-128"/>
              </a:defRPr>
            </a:lvl4pPr>
            <a:lvl5pPr marL="2015886" indent="0" algn="l">
              <a:buNone/>
              <a:defRPr>
                <a:latin typeface="メイリオ" panose="020B0604030504040204" pitchFamily="50" charset="-128"/>
                <a:ea typeface="メイリオ" panose="020B0604030504040204" pitchFamily="50" charset="-128"/>
              </a:defRPr>
            </a:lvl5pPr>
          </a:lstStyle>
          <a:p>
            <a:pPr lvl="0"/>
            <a:r>
              <a:rPr kumimoji="1" lang="ja-JP" altLang="en-US" dirty="0"/>
              <a:t>コメントを入れましょう。コメントを入れましょう。</a:t>
            </a:r>
          </a:p>
        </p:txBody>
      </p:sp>
      <p:sp>
        <p:nvSpPr>
          <p:cNvPr id="165" name="縦書きテキスト プレースホルダー 101"/>
          <p:cNvSpPr>
            <a:spLocks noGrp="1"/>
          </p:cNvSpPr>
          <p:nvPr>
            <p:ph type="body" orient="vert" sz="quarter" idx="47" hasCustomPrompt="1"/>
          </p:nvPr>
        </p:nvSpPr>
        <p:spPr>
          <a:xfrm>
            <a:off x="9077443" y="3897766"/>
            <a:ext cx="1302604" cy="298603"/>
          </a:xfrm>
        </p:spPr>
        <p:txBody>
          <a:bodyPr vert="horz">
            <a:normAutofit/>
          </a:bodyPr>
          <a:lstStyle>
            <a:lvl1pPr marL="0" indent="0" algn="l">
              <a:lnSpc>
                <a:spcPts val="1600"/>
              </a:lnSpc>
              <a:buNone/>
              <a:defRPr sz="1400" b="1">
                <a:solidFill>
                  <a:srgbClr val="C00000"/>
                </a:solidFill>
                <a:latin typeface="HGPｺﾞｼｯｸM" panose="020B0600000000000000" pitchFamily="50" charset="-128"/>
                <a:ea typeface="HGPｺﾞｼｯｸM" panose="020B0600000000000000" pitchFamily="50" charset="-128"/>
              </a:defRPr>
            </a:lvl1pPr>
            <a:lvl2pPr marL="503971" indent="0" algn="l">
              <a:buNone/>
              <a:defRPr>
                <a:latin typeface="メイリオ" panose="020B0604030504040204" pitchFamily="50" charset="-128"/>
                <a:ea typeface="メイリオ" panose="020B0604030504040204" pitchFamily="50" charset="-128"/>
              </a:defRPr>
            </a:lvl2pPr>
            <a:lvl3pPr marL="1007943" indent="0" algn="l">
              <a:buNone/>
              <a:defRPr>
                <a:latin typeface="メイリオ" panose="020B0604030504040204" pitchFamily="50" charset="-128"/>
                <a:ea typeface="メイリオ" panose="020B0604030504040204" pitchFamily="50" charset="-128"/>
              </a:defRPr>
            </a:lvl3pPr>
            <a:lvl4pPr marL="1511914" indent="0" algn="l">
              <a:buNone/>
              <a:defRPr>
                <a:latin typeface="メイリオ" panose="020B0604030504040204" pitchFamily="50" charset="-128"/>
                <a:ea typeface="メイリオ" panose="020B0604030504040204" pitchFamily="50" charset="-128"/>
              </a:defRPr>
            </a:lvl4pPr>
            <a:lvl5pPr marL="2015886" indent="0" algn="l">
              <a:buNone/>
              <a:defRPr>
                <a:latin typeface="メイリオ" panose="020B0604030504040204" pitchFamily="50" charset="-128"/>
                <a:ea typeface="メイリオ" panose="020B0604030504040204" pitchFamily="50" charset="-128"/>
              </a:defRPr>
            </a:lvl5pPr>
          </a:lstStyle>
          <a:p>
            <a:pPr lvl="0"/>
            <a:r>
              <a:rPr kumimoji="1" lang="ja-JP" altLang="en-US" dirty="0"/>
              <a:t>スポット名</a:t>
            </a:r>
          </a:p>
        </p:txBody>
      </p:sp>
      <p:sp>
        <p:nvSpPr>
          <p:cNvPr id="166" name="縦書きテキスト プレースホルダー 101"/>
          <p:cNvSpPr>
            <a:spLocks noGrp="1"/>
          </p:cNvSpPr>
          <p:nvPr>
            <p:ph type="body" orient="vert" sz="quarter" idx="48" hasCustomPrompt="1"/>
          </p:nvPr>
        </p:nvSpPr>
        <p:spPr>
          <a:xfrm>
            <a:off x="8862338" y="5100352"/>
            <a:ext cx="1546252" cy="437920"/>
          </a:xfrm>
        </p:spPr>
        <p:txBody>
          <a:bodyPr vert="horz">
            <a:normAutofit/>
          </a:bodyPr>
          <a:lstStyle>
            <a:lvl1pPr marL="0" indent="0" algn="l">
              <a:lnSpc>
                <a:spcPts val="900"/>
              </a:lnSpc>
              <a:buNone/>
              <a:defRPr sz="850" b="0">
                <a:solidFill>
                  <a:schemeClr val="tx1"/>
                </a:solidFill>
                <a:latin typeface="HGSｺﾞｼｯｸM" panose="020B0600000000000000" pitchFamily="50" charset="-128"/>
                <a:ea typeface="HGSｺﾞｼｯｸM" panose="020B0600000000000000" pitchFamily="50" charset="-128"/>
              </a:defRPr>
            </a:lvl1pPr>
            <a:lvl2pPr marL="503971" indent="0" algn="l">
              <a:buNone/>
              <a:defRPr>
                <a:latin typeface="メイリオ" panose="020B0604030504040204" pitchFamily="50" charset="-128"/>
                <a:ea typeface="メイリオ" panose="020B0604030504040204" pitchFamily="50" charset="-128"/>
              </a:defRPr>
            </a:lvl2pPr>
            <a:lvl3pPr marL="1007943" indent="0" algn="l">
              <a:buNone/>
              <a:defRPr>
                <a:latin typeface="メイリオ" panose="020B0604030504040204" pitchFamily="50" charset="-128"/>
                <a:ea typeface="メイリオ" panose="020B0604030504040204" pitchFamily="50" charset="-128"/>
              </a:defRPr>
            </a:lvl3pPr>
            <a:lvl4pPr marL="1511914" indent="0" algn="l">
              <a:buNone/>
              <a:defRPr>
                <a:latin typeface="メイリオ" panose="020B0604030504040204" pitchFamily="50" charset="-128"/>
                <a:ea typeface="メイリオ" panose="020B0604030504040204" pitchFamily="50" charset="-128"/>
              </a:defRPr>
            </a:lvl4pPr>
            <a:lvl5pPr marL="2015886" indent="0" algn="l">
              <a:buNone/>
              <a:defRPr>
                <a:latin typeface="メイリオ" panose="020B0604030504040204" pitchFamily="50" charset="-128"/>
                <a:ea typeface="メイリオ" panose="020B0604030504040204" pitchFamily="50" charset="-128"/>
              </a:defRPr>
            </a:lvl5pPr>
          </a:lstStyle>
          <a:p>
            <a:pPr lvl="0"/>
            <a:r>
              <a:rPr kumimoji="1" lang="ja-JP" altLang="en-US" dirty="0"/>
              <a:t>コメントを入れましょう。コメントを入れましょう。</a:t>
            </a:r>
          </a:p>
        </p:txBody>
      </p:sp>
      <p:sp>
        <p:nvSpPr>
          <p:cNvPr id="168" name="縦書きテキスト プレースホルダー 101"/>
          <p:cNvSpPr>
            <a:spLocks noGrp="1"/>
          </p:cNvSpPr>
          <p:nvPr>
            <p:ph type="body" orient="vert" sz="quarter" idx="50" hasCustomPrompt="1"/>
          </p:nvPr>
        </p:nvSpPr>
        <p:spPr>
          <a:xfrm>
            <a:off x="9077443" y="5714044"/>
            <a:ext cx="1302604" cy="298603"/>
          </a:xfrm>
        </p:spPr>
        <p:txBody>
          <a:bodyPr vert="horz">
            <a:normAutofit/>
          </a:bodyPr>
          <a:lstStyle>
            <a:lvl1pPr marL="0" indent="0" algn="l">
              <a:lnSpc>
                <a:spcPts val="1600"/>
              </a:lnSpc>
              <a:buNone/>
              <a:defRPr sz="1400" b="1">
                <a:solidFill>
                  <a:srgbClr val="C00000"/>
                </a:solidFill>
                <a:latin typeface="HGPｺﾞｼｯｸM" panose="020B0600000000000000" pitchFamily="50" charset="-128"/>
                <a:ea typeface="HGPｺﾞｼｯｸM" panose="020B0600000000000000" pitchFamily="50" charset="-128"/>
              </a:defRPr>
            </a:lvl1pPr>
            <a:lvl2pPr marL="503971" indent="0" algn="l">
              <a:buNone/>
              <a:defRPr>
                <a:latin typeface="メイリオ" panose="020B0604030504040204" pitchFamily="50" charset="-128"/>
                <a:ea typeface="メイリオ" panose="020B0604030504040204" pitchFamily="50" charset="-128"/>
              </a:defRPr>
            </a:lvl2pPr>
            <a:lvl3pPr marL="1007943" indent="0" algn="l">
              <a:buNone/>
              <a:defRPr>
                <a:latin typeface="メイリオ" panose="020B0604030504040204" pitchFamily="50" charset="-128"/>
                <a:ea typeface="メイリオ" panose="020B0604030504040204" pitchFamily="50" charset="-128"/>
              </a:defRPr>
            </a:lvl3pPr>
            <a:lvl4pPr marL="1511914" indent="0" algn="l">
              <a:buNone/>
              <a:defRPr>
                <a:latin typeface="メイリオ" panose="020B0604030504040204" pitchFamily="50" charset="-128"/>
                <a:ea typeface="メイリオ" panose="020B0604030504040204" pitchFamily="50" charset="-128"/>
              </a:defRPr>
            </a:lvl4pPr>
            <a:lvl5pPr marL="2015886" indent="0" algn="l">
              <a:buNone/>
              <a:defRPr>
                <a:latin typeface="メイリオ" panose="020B0604030504040204" pitchFamily="50" charset="-128"/>
                <a:ea typeface="メイリオ" panose="020B0604030504040204" pitchFamily="50" charset="-128"/>
              </a:defRPr>
            </a:lvl5pPr>
          </a:lstStyle>
          <a:p>
            <a:pPr lvl="0"/>
            <a:r>
              <a:rPr kumimoji="1" lang="ja-JP" altLang="en-US" dirty="0"/>
              <a:t>スポット名</a:t>
            </a:r>
          </a:p>
        </p:txBody>
      </p:sp>
      <p:sp>
        <p:nvSpPr>
          <p:cNvPr id="169" name="縦書きテキスト プレースホルダー 101"/>
          <p:cNvSpPr>
            <a:spLocks noGrp="1"/>
          </p:cNvSpPr>
          <p:nvPr>
            <p:ph type="body" orient="vert" sz="quarter" idx="51" hasCustomPrompt="1"/>
          </p:nvPr>
        </p:nvSpPr>
        <p:spPr>
          <a:xfrm>
            <a:off x="8862338" y="6916630"/>
            <a:ext cx="1546252" cy="437920"/>
          </a:xfrm>
        </p:spPr>
        <p:txBody>
          <a:bodyPr vert="horz">
            <a:normAutofit/>
          </a:bodyPr>
          <a:lstStyle>
            <a:lvl1pPr marL="0" indent="0" algn="l">
              <a:lnSpc>
                <a:spcPts val="900"/>
              </a:lnSpc>
              <a:buNone/>
              <a:defRPr sz="850" b="0">
                <a:solidFill>
                  <a:schemeClr val="tx1"/>
                </a:solidFill>
                <a:latin typeface="HGSｺﾞｼｯｸM" panose="020B0600000000000000" pitchFamily="50" charset="-128"/>
                <a:ea typeface="HGSｺﾞｼｯｸM" panose="020B0600000000000000" pitchFamily="50" charset="-128"/>
              </a:defRPr>
            </a:lvl1pPr>
            <a:lvl2pPr marL="503971" indent="0" algn="l">
              <a:buNone/>
              <a:defRPr>
                <a:latin typeface="メイリオ" panose="020B0604030504040204" pitchFamily="50" charset="-128"/>
                <a:ea typeface="メイリオ" panose="020B0604030504040204" pitchFamily="50" charset="-128"/>
              </a:defRPr>
            </a:lvl2pPr>
            <a:lvl3pPr marL="1007943" indent="0" algn="l">
              <a:buNone/>
              <a:defRPr>
                <a:latin typeface="メイリオ" panose="020B0604030504040204" pitchFamily="50" charset="-128"/>
                <a:ea typeface="メイリオ" panose="020B0604030504040204" pitchFamily="50" charset="-128"/>
              </a:defRPr>
            </a:lvl3pPr>
            <a:lvl4pPr marL="1511914" indent="0" algn="l">
              <a:buNone/>
              <a:defRPr>
                <a:latin typeface="メイリオ" panose="020B0604030504040204" pitchFamily="50" charset="-128"/>
                <a:ea typeface="メイリオ" panose="020B0604030504040204" pitchFamily="50" charset="-128"/>
              </a:defRPr>
            </a:lvl4pPr>
            <a:lvl5pPr marL="2015886" indent="0" algn="l">
              <a:buNone/>
              <a:defRPr>
                <a:latin typeface="メイリオ" panose="020B0604030504040204" pitchFamily="50" charset="-128"/>
                <a:ea typeface="メイリオ" panose="020B0604030504040204" pitchFamily="50" charset="-128"/>
              </a:defRPr>
            </a:lvl5pPr>
          </a:lstStyle>
          <a:p>
            <a:pPr lvl="0"/>
            <a:r>
              <a:rPr kumimoji="1" lang="ja-JP" altLang="en-US" dirty="0"/>
              <a:t>コメントを入れましょう。コメントを入れましょう。</a:t>
            </a:r>
          </a:p>
        </p:txBody>
      </p:sp>
      <p:sp>
        <p:nvSpPr>
          <p:cNvPr id="170" name="縦書きテキスト プレースホルダー 101"/>
          <p:cNvSpPr>
            <a:spLocks noGrp="1"/>
          </p:cNvSpPr>
          <p:nvPr>
            <p:ph type="body" orient="vert" sz="quarter" idx="52" hasCustomPrompt="1"/>
          </p:nvPr>
        </p:nvSpPr>
        <p:spPr>
          <a:xfrm>
            <a:off x="2857963" y="658758"/>
            <a:ext cx="5109061" cy="404414"/>
          </a:xfrm>
        </p:spPr>
        <p:txBody>
          <a:bodyPr vert="horz">
            <a:normAutofit/>
          </a:bodyPr>
          <a:lstStyle>
            <a:lvl1pPr marL="0" indent="0" algn="ctr">
              <a:buNone/>
              <a:defRPr sz="2400" b="1">
                <a:solidFill>
                  <a:srgbClr val="FFD5E0"/>
                </a:solidFill>
                <a:latin typeface="HG教科書体" panose="02020609000000000000" pitchFamily="17" charset="-128"/>
                <a:ea typeface="HG教科書体" panose="02020609000000000000" pitchFamily="17" charset="-128"/>
              </a:defRPr>
            </a:lvl1pPr>
            <a:lvl2pPr marL="503971" indent="0" algn="l">
              <a:buNone/>
              <a:defRPr>
                <a:latin typeface="メイリオ" panose="020B0604030504040204" pitchFamily="50" charset="-128"/>
                <a:ea typeface="メイリオ" panose="020B0604030504040204" pitchFamily="50" charset="-128"/>
              </a:defRPr>
            </a:lvl2pPr>
            <a:lvl3pPr marL="1007943" indent="0" algn="l">
              <a:buNone/>
              <a:defRPr>
                <a:latin typeface="メイリオ" panose="020B0604030504040204" pitchFamily="50" charset="-128"/>
                <a:ea typeface="メイリオ" panose="020B0604030504040204" pitchFamily="50" charset="-128"/>
              </a:defRPr>
            </a:lvl3pPr>
            <a:lvl4pPr marL="1511914" indent="0" algn="l">
              <a:buNone/>
              <a:defRPr>
                <a:latin typeface="メイリオ" panose="020B0604030504040204" pitchFamily="50" charset="-128"/>
                <a:ea typeface="メイリオ" panose="020B0604030504040204" pitchFamily="50" charset="-128"/>
              </a:defRPr>
            </a:lvl4pPr>
            <a:lvl5pPr marL="2015886" indent="0" algn="l">
              <a:buNone/>
              <a:defRPr>
                <a:latin typeface="メイリオ" panose="020B0604030504040204" pitchFamily="50" charset="-128"/>
                <a:ea typeface="メイリオ" panose="020B0604030504040204" pitchFamily="50" charset="-128"/>
              </a:defRPr>
            </a:lvl5pPr>
          </a:lstStyle>
          <a:p>
            <a:pPr lvl="0"/>
            <a:r>
              <a:rPr kumimoji="1" lang="ja-JP" altLang="en-US" dirty="0"/>
              <a:t>○○○食べ歩きマップ</a:t>
            </a:r>
          </a:p>
        </p:txBody>
      </p:sp>
      <p:sp>
        <p:nvSpPr>
          <p:cNvPr id="171" name="縦書きテキスト プレースホルダー 101"/>
          <p:cNvSpPr>
            <a:spLocks noGrp="1"/>
          </p:cNvSpPr>
          <p:nvPr>
            <p:ph type="body" orient="vert" sz="quarter" idx="53" hasCustomPrompt="1"/>
          </p:nvPr>
        </p:nvSpPr>
        <p:spPr>
          <a:xfrm>
            <a:off x="2441034" y="6103917"/>
            <a:ext cx="4978338" cy="812713"/>
          </a:xfrm>
        </p:spPr>
        <p:txBody>
          <a:bodyPr vert="horz">
            <a:normAutofit/>
          </a:bodyPr>
          <a:lstStyle>
            <a:lvl1pPr marL="0" indent="0" algn="l">
              <a:buNone/>
              <a:defRPr sz="1100" b="0">
                <a:solidFill>
                  <a:schemeClr val="tx1"/>
                </a:solidFill>
                <a:latin typeface="HGSｺﾞｼｯｸM" panose="020B0600000000000000" pitchFamily="50" charset="-128"/>
                <a:ea typeface="HGSｺﾞｼｯｸM" panose="020B0600000000000000" pitchFamily="50" charset="-128"/>
              </a:defRPr>
            </a:lvl1pPr>
            <a:lvl2pPr marL="503971" indent="0" algn="l">
              <a:buNone/>
              <a:defRPr>
                <a:latin typeface="メイリオ" panose="020B0604030504040204" pitchFamily="50" charset="-128"/>
                <a:ea typeface="メイリオ" panose="020B0604030504040204" pitchFamily="50" charset="-128"/>
              </a:defRPr>
            </a:lvl2pPr>
            <a:lvl3pPr marL="1007943" indent="0" algn="l">
              <a:buNone/>
              <a:defRPr>
                <a:latin typeface="メイリオ" panose="020B0604030504040204" pitchFamily="50" charset="-128"/>
                <a:ea typeface="メイリオ" panose="020B0604030504040204" pitchFamily="50" charset="-128"/>
              </a:defRPr>
            </a:lvl3pPr>
            <a:lvl4pPr marL="1511914" indent="0" algn="l">
              <a:buNone/>
              <a:defRPr>
                <a:latin typeface="メイリオ" panose="020B0604030504040204" pitchFamily="50" charset="-128"/>
                <a:ea typeface="メイリオ" panose="020B0604030504040204" pitchFamily="50" charset="-128"/>
              </a:defRPr>
            </a:lvl4pPr>
            <a:lvl5pPr marL="2015886" indent="0" algn="l">
              <a:buNone/>
              <a:defRPr>
                <a:latin typeface="メイリオ" panose="020B0604030504040204" pitchFamily="50" charset="-128"/>
                <a:ea typeface="メイリオ" panose="020B0604030504040204" pitchFamily="50" charset="-128"/>
              </a:defRPr>
            </a:lvl5pPr>
          </a:lstStyle>
          <a:p>
            <a:pPr lvl="0"/>
            <a:r>
              <a:rPr kumimoji="1" lang="ja-JP" altLang="en-US" dirty="0"/>
              <a:t>コメントを入れましょう。</a:t>
            </a:r>
          </a:p>
        </p:txBody>
      </p:sp>
      <p:sp>
        <p:nvSpPr>
          <p:cNvPr id="34" name="図プレースホルダー 2"/>
          <p:cNvSpPr>
            <a:spLocks noGrp="1"/>
          </p:cNvSpPr>
          <p:nvPr>
            <p:ph type="pic" sz="quarter" idx="64" hasCustomPrompt="1"/>
          </p:nvPr>
        </p:nvSpPr>
        <p:spPr>
          <a:xfrm>
            <a:off x="296864" y="578988"/>
            <a:ext cx="1428750" cy="887989"/>
          </a:xfrm>
          <a:prstGeom prst="rect">
            <a:avLst/>
          </a:prstGeom>
          <a:blipFill dpi="0" rotWithShape="1">
            <a:blip r:embed="rId3">
              <a:extLst>
                <a:ext uri="{28A0092B-C50C-407E-A947-70E740481C1C}">
                  <a14:useLocalDpi xmlns:a14="http://schemas.microsoft.com/office/drawing/2010/main" val="0"/>
                </a:ext>
              </a:extLst>
            </a:blip>
            <a:srcRect/>
            <a:tile tx="0" ty="0" sx="100000" sy="100000" flip="none" algn="ctr"/>
          </a:blipFill>
        </p:spPr>
        <p:txBody>
          <a:bodyPr tIns="72000" bIns="468000" anchor="ctr" anchorCtr="1">
            <a:noAutofit/>
          </a:bodyPr>
          <a:lstStyle>
            <a:lvl1pPr marL="0" indent="0">
              <a:buNone/>
              <a:defRPr sz="900">
                <a:solidFill>
                  <a:srgbClr val="FF0000"/>
                </a:solidFill>
                <a:latin typeface="メイリオ" panose="020B0604030504040204" pitchFamily="50" charset="-128"/>
                <a:ea typeface="メイリオ" panose="020B0604030504040204" pitchFamily="50" charset="-128"/>
              </a:defRPr>
            </a:lvl1pPr>
          </a:lstStyle>
          <a:p>
            <a:r>
              <a:rPr kumimoji="1" lang="ja-JP" altLang="en-US" dirty="0"/>
              <a:t>写真を追加する</a:t>
            </a:r>
          </a:p>
        </p:txBody>
      </p:sp>
      <p:sp>
        <p:nvSpPr>
          <p:cNvPr id="36" name="図プレースホルダー 2"/>
          <p:cNvSpPr>
            <a:spLocks noGrp="1"/>
          </p:cNvSpPr>
          <p:nvPr>
            <p:ph type="pic" sz="quarter" idx="65" hasCustomPrompt="1"/>
          </p:nvPr>
        </p:nvSpPr>
        <p:spPr>
          <a:xfrm>
            <a:off x="296864" y="2389281"/>
            <a:ext cx="1428750" cy="887989"/>
          </a:xfrm>
          <a:prstGeom prst="rect">
            <a:avLst/>
          </a:prstGeom>
          <a:blipFill dpi="0" rotWithShape="1">
            <a:blip r:embed="rId4">
              <a:extLst>
                <a:ext uri="{28A0092B-C50C-407E-A947-70E740481C1C}">
                  <a14:useLocalDpi xmlns:a14="http://schemas.microsoft.com/office/drawing/2010/main" val="0"/>
                </a:ext>
              </a:extLst>
            </a:blip>
            <a:srcRect/>
            <a:tile tx="0" ty="0" sx="100000" sy="100000" flip="none" algn="ctr"/>
          </a:blipFill>
        </p:spPr>
        <p:txBody>
          <a:bodyPr tIns="72000" bIns="468000" anchor="ctr" anchorCtr="1">
            <a:noAutofit/>
          </a:bodyPr>
          <a:lstStyle>
            <a:lvl1pPr marL="0" indent="0">
              <a:buNone/>
              <a:defRPr sz="900">
                <a:solidFill>
                  <a:srgbClr val="FF0000"/>
                </a:solidFill>
                <a:latin typeface="メイリオ" panose="020B0604030504040204" pitchFamily="50" charset="-128"/>
                <a:ea typeface="メイリオ" panose="020B0604030504040204" pitchFamily="50" charset="-128"/>
              </a:defRPr>
            </a:lvl1pPr>
          </a:lstStyle>
          <a:p>
            <a:r>
              <a:rPr kumimoji="1" lang="ja-JP" altLang="en-US" dirty="0"/>
              <a:t>写真を追加する</a:t>
            </a:r>
          </a:p>
        </p:txBody>
      </p:sp>
      <p:sp>
        <p:nvSpPr>
          <p:cNvPr id="38" name="図プレースホルダー 2"/>
          <p:cNvSpPr>
            <a:spLocks noGrp="1"/>
          </p:cNvSpPr>
          <p:nvPr>
            <p:ph type="pic" sz="quarter" idx="66" hasCustomPrompt="1"/>
          </p:nvPr>
        </p:nvSpPr>
        <p:spPr>
          <a:xfrm>
            <a:off x="296864" y="4196475"/>
            <a:ext cx="1428750" cy="887989"/>
          </a:xfrm>
          <a:prstGeom prst="rect">
            <a:avLst/>
          </a:prstGeom>
          <a:blipFill dpi="0" rotWithShape="1">
            <a:blip r:embed="rId5">
              <a:extLst>
                <a:ext uri="{28A0092B-C50C-407E-A947-70E740481C1C}">
                  <a14:useLocalDpi xmlns:a14="http://schemas.microsoft.com/office/drawing/2010/main" val="0"/>
                </a:ext>
              </a:extLst>
            </a:blip>
            <a:srcRect/>
            <a:tile tx="0" ty="0" sx="100000" sy="100000" flip="none" algn="ctr"/>
          </a:blipFill>
        </p:spPr>
        <p:txBody>
          <a:bodyPr tIns="72000" bIns="468000" anchor="ctr" anchorCtr="1">
            <a:noAutofit/>
          </a:bodyPr>
          <a:lstStyle>
            <a:lvl1pPr marL="0" indent="0">
              <a:buNone/>
              <a:defRPr sz="900">
                <a:solidFill>
                  <a:srgbClr val="FF0000"/>
                </a:solidFill>
                <a:latin typeface="メイリオ" panose="020B0604030504040204" pitchFamily="50" charset="-128"/>
                <a:ea typeface="メイリオ" panose="020B0604030504040204" pitchFamily="50" charset="-128"/>
              </a:defRPr>
            </a:lvl1pPr>
          </a:lstStyle>
          <a:p>
            <a:r>
              <a:rPr kumimoji="1" lang="ja-JP" altLang="en-US" dirty="0"/>
              <a:t>写真を追加する</a:t>
            </a:r>
          </a:p>
        </p:txBody>
      </p:sp>
      <p:sp>
        <p:nvSpPr>
          <p:cNvPr id="40" name="図プレースホルダー 2"/>
          <p:cNvSpPr>
            <a:spLocks noGrp="1"/>
          </p:cNvSpPr>
          <p:nvPr>
            <p:ph type="pic" sz="quarter" idx="67" hasCustomPrompt="1"/>
          </p:nvPr>
        </p:nvSpPr>
        <p:spPr>
          <a:xfrm>
            <a:off x="296864" y="6016418"/>
            <a:ext cx="1428750" cy="887989"/>
          </a:xfrm>
          <a:prstGeom prst="rect">
            <a:avLst/>
          </a:prstGeom>
          <a:blipFill dpi="0" rotWithShape="1">
            <a:blip r:embed="rId6">
              <a:extLst>
                <a:ext uri="{28A0092B-C50C-407E-A947-70E740481C1C}">
                  <a14:useLocalDpi xmlns:a14="http://schemas.microsoft.com/office/drawing/2010/main" val="0"/>
                </a:ext>
              </a:extLst>
            </a:blip>
            <a:srcRect/>
            <a:tile tx="0" ty="0" sx="100000" sy="100000" flip="none" algn="ctr"/>
          </a:blipFill>
        </p:spPr>
        <p:txBody>
          <a:bodyPr tIns="72000" bIns="468000" anchor="ctr" anchorCtr="1">
            <a:noAutofit/>
          </a:bodyPr>
          <a:lstStyle>
            <a:lvl1pPr marL="0" indent="0">
              <a:buNone/>
              <a:defRPr sz="900">
                <a:solidFill>
                  <a:srgbClr val="FF0000"/>
                </a:solidFill>
                <a:latin typeface="メイリオ" panose="020B0604030504040204" pitchFamily="50" charset="-128"/>
                <a:ea typeface="メイリオ" panose="020B0604030504040204" pitchFamily="50" charset="-128"/>
              </a:defRPr>
            </a:lvl1pPr>
          </a:lstStyle>
          <a:p>
            <a:r>
              <a:rPr kumimoji="1" lang="ja-JP" altLang="en-US" dirty="0"/>
              <a:t>写真を追加する</a:t>
            </a:r>
          </a:p>
        </p:txBody>
      </p:sp>
      <p:sp>
        <p:nvSpPr>
          <p:cNvPr id="53" name="図プレースホルダー 2"/>
          <p:cNvSpPr>
            <a:spLocks noGrp="1"/>
          </p:cNvSpPr>
          <p:nvPr>
            <p:ph type="pic" sz="quarter" idx="68" hasCustomPrompt="1"/>
          </p:nvPr>
        </p:nvSpPr>
        <p:spPr>
          <a:xfrm>
            <a:off x="8929145" y="578988"/>
            <a:ext cx="1428750" cy="887989"/>
          </a:xfrm>
          <a:prstGeom prst="rect">
            <a:avLst/>
          </a:prstGeom>
          <a:blipFill dpi="0" rotWithShape="1">
            <a:blip r:embed="rId6">
              <a:extLst>
                <a:ext uri="{28A0092B-C50C-407E-A947-70E740481C1C}">
                  <a14:useLocalDpi xmlns:a14="http://schemas.microsoft.com/office/drawing/2010/main" val="0"/>
                </a:ext>
              </a:extLst>
            </a:blip>
            <a:srcRect/>
            <a:tile tx="0" ty="0" sx="100000" sy="100000" flip="none" algn="ctr"/>
          </a:blipFill>
        </p:spPr>
        <p:txBody>
          <a:bodyPr tIns="72000" bIns="468000" anchor="ctr" anchorCtr="1">
            <a:noAutofit/>
          </a:bodyPr>
          <a:lstStyle>
            <a:lvl1pPr marL="0" indent="0">
              <a:buNone/>
              <a:defRPr sz="900">
                <a:solidFill>
                  <a:srgbClr val="FF0000"/>
                </a:solidFill>
                <a:latin typeface="メイリオ" panose="020B0604030504040204" pitchFamily="50" charset="-128"/>
                <a:ea typeface="メイリオ" panose="020B0604030504040204" pitchFamily="50" charset="-128"/>
              </a:defRPr>
            </a:lvl1pPr>
          </a:lstStyle>
          <a:p>
            <a:r>
              <a:rPr kumimoji="1" lang="ja-JP" altLang="en-US" dirty="0"/>
              <a:t>写真を追加する</a:t>
            </a:r>
          </a:p>
        </p:txBody>
      </p:sp>
      <p:sp>
        <p:nvSpPr>
          <p:cNvPr id="54" name="図プレースホルダー 2"/>
          <p:cNvSpPr>
            <a:spLocks noGrp="1"/>
          </p:cNvSpPr>
          <p:nvPr>
            <p:ph type="pic" sz="quarter" idx="69" hasCustomPrompt="1"/>
          </p:nvPr>
        </p:nvSpPr>
        <p:spPr>
          <a:xfrm>
            <a:off x="8929145" y="2389281"/>
            <a:ext cx="1428750" cy="887989"/>
          </a:xfrm>
          <a:prstGeom prst="rect">
            <a:avLst/>
          </a:prstGeom>
          <a:blipFill dpi="0" rotWithShape="1">
            <a:blip r:embed="rId5">
              <a:extLst>
                <a:ext uri="{28A0092B-C50C-407E-A947-70E740481C1C}">
                  <a14:useLocalDpi xmlns:a14="http://schemas.microsoft.com/office/drawing/2010/main" val="0"/>
                </a:ext>
              </a:extLst>
            </a:blip>
            <a:srcRect/>
            <a:tile tx="0" ty="0" sx="100000" sy="100000" flip="none" algn="ctr"/>
          </a:blipFill>
        </p:spPr>
        <p:txBody>
          <a:bodyPr tIns="72000" bIns="468000" anchor="ctr" anchorCtr="1">
            <a:noAutofit/>
          </a:bodyPr>
          <a:lstStyle>
            <a:lvl1pPr marL="0" indent="0">
              <a:buNone/>
              <a:defRPr sz="900">
                <a:solidFill>
                  <a:srgbClr val="FF0000"/>
                </a:solidFill>
                <a:latin typeface="メイリオ" panose="020B0604030504040204" pitchFamily="50" charset="-128"/>
                <a:ea typeface="メイリオ" panose="020B0604030504040204" pitchFamily="50" charset="-128"/>
              </a:defRPr>
            </a:lvl1pPr>
          </a:lstStyle>
          <a:p>
            <a:r>
              <a:rPr kumimoji="1" lang="ja-JP" altLang="en-US" dirty="0"/>
              <a:t>写真を追加する</a:t>
            </a:r>
          </a:p>
        </p:txBody>
      </p:sp>
      <p:sp>
        <p:nvSpPr>
          <p:cNvPr id="55" name="図プレースホルダー 2"/>
          <p:cNvSpPr>
            <a:spLocks noGrp="1"/>
          </p:cNvSpPr>
          <p:nvPr>
            <p:ph type="pic" sz="quarter" idx="70" hasCustomPrompt="1"/>
          </p:nvPr>
        </p:nvSpPr>
        <p:spPr>
          <a:xfrm>
            <a:off x="8929145" y="4196475"/>
            <a:ext cx="1428750" cy="887989"/>
          </a:xfrm>
          <a:prstGeom prst="rect">
            <a:avLst/>
          </a:prstGeom>
          <a:blipFill dpi="0" rotWithShape="1">
            <a:blip r:embed="rId4">
              <a:extLst>
                <a:ext uri="{28A0092B-C50C-407E-A947-70E740481C1C}">
                  <a14:useLocalDpi xmlns:a14="http://schemas.microsoft.com/office/drawing/2010/main" val="0"/>
                </a:ext>
              </a:extLst>
            </a:blip>
            <a:srcRect/>
            <a:tile tx="0" ty="0" sx="100000" sy="100000" flip="none" algn="ctr"/>
          </a:blipFill>
        </p:spPr>
        <p:txBody>
          <a:bodyPr tIns="72000" bIns="468000" anchor="ctr" anchorCtr="1">
            <a:noAutofit/>
          </a:bodyPr>
          <a:lstStyle>
            <a:lvl1pPr marL="0" indent="0">
              <a:buNone/>
              <a:defRPr sz="900">
                <a:solidFill>
                  <a:srgbClr val="FF0000"/>
                </a:solidFill>
                <a:latin typeface="メイリオ" panose="020B0604030504040204" pitchFamily="50" charset="-128"/>
                <a:ea typeface="メイリオ" panose="020B0604030504040204" pitchFamily="50" charset="-128"/>
              </a:defRPr>
            </a:lvl1pPr>
          </a:lstStyle>
          <a:p>
            <a:r>
              <a:rPr kumimoji="1" lang="ja-JP" altLang="en-US" dirty="0"/>
              <a:t>写真を追加する</a:t>
            </a:r>
          </a:p>
        </p:txBody>
      </p:sp>
      <p:sp>
        <p:nvSpPr>
          <p:cNvPr id="56" name="図プレースホルダー 2"/>
          <p:cNvSpPr>
            <a:spLocks noGrp="1"/>
          </p:cNvSpPr>
          <p:nvPr>
            <p:ph type="pic" sz="quarter" idx="71" hasCustomPrompt="1"/>
          </p:nvPr>
        </p:nvSpPr>
        <p:spPr>
          <a:xfrm>
            <a:off x="8929145" y="6016418"/>
            <a:ext cx="1428750" cy="887989"/>
          </a:xfrm>
          <a:prstGeom prst="rect">
            <a:avLst/>
          </a:prstGeom>
          <a:blipFill dpi="0" rotWithShape="1">
            <a:blip r:embed="rId3">
              <a:extLst>
                <a:ext uri="{28A0092B-C50C-407E-A947-70E740481C1C}">
                  <a14:useLocalDpi xmlns:a14="http://schemas.microsoft.com/office/drawing/2010/main" val="0"/>
                </a:ext>
              </a:extLst>
            </a:blip>
            <a:srcRect/>
            <a:tile tx="0" ty="0" sx="100000" sy="100000" flip="none" algn="ctr"/>
          </a:blipFill>
        </p:spPr>
        <p:txBody>
          <a:bodyPr tIns="72000" bIns="468000" anchor="ctr" anchorCtr="1">
            <a:noAutofit/>
          </a:bodyPr>
          <a:lstStyle>
            <a:lvl1pPr marL="0" indent="0">
              <a:buNone/>
              <a:defRPr sz="900">
                <a:solidFill>
                  <a:srgbClr val="FF0000"/>
                </a:solidFill>
                <a:latin typeface="メイリオ" panose="020B0604030504040204" pitchFamily="50" charset="-128"/>
                <a:ea typeface="メイリオ" panose="020B0604030504040204" pitchFamily="50" charset="-128"/>
              </a:defRPr>
            </a:lvl1pPr>
          </a:lstStyle>
          <a:p>
            <a:r>
              <a:rPr kumimoji="1" lang="ja-JP" altLang="en-US" dirty="0"/>
              <a:t>写真を追加する</a:t>
            </a:r>
          </a:p>
        </p:txBody>
      </p:sp>
      <p:sp>
        <p:nvSpPr>
          <p:cNvPr id="3" name="図プレースホルダー 2"/>
          <p:cNvSpPr>
            <a:spLocks noGrp="1"/>
          </p:cNvSpPr>
          <p:nvPr>
            <p:ph type="pic" sz="quarter" idx="72" hasCustomPrompt="1"/>
          </p:nvPr>
        </p:nvSpPr>
        <p:spPr>
          <a:xfrm>
            <a:off x="2590577" y="1429067"/>
            <a:ext cx="5505450" cy="4097958"/>
          </a:xfrm>
          <a:blipFill dpi="0" rotWithShape="1">
            <a:blip r:embed="rId7">
              <a:extLst>
                <a:ext uri="{28A0092B-C50C-407E-A947-70E740481C1C}">
                  <a14:useLocalDpi xmlns:a14="http://schemas.microsoft.com/office/drawing/2010/main" val="0"/>
                </a:ext>
              </a:extLst>
            </a:blip>
            <a:srcRect/>
            <a:tile tx="0" ty="0" sx="100000" sy="100000" flip="none" algn="ctr"/>
          </a:blipFill>
        </p:spPr>
        <p:txBody>
          <a:bodyPr bIns="720000" anchor="ctr" anchorCtr="1">
            <a:normAutofit/>
          </a:bodyPr>
          <a:lstStyle>
            <a:lvl1pPr marL="0" indent="0">
              <a:buNone/>
              <a:defRPr sz="1600">
                <a:solidFill>
                  <a:srgbClr val="FF0000"/>
                </a:solidFill>
                <a:latin typeface="メイリオ" panose="020B0604030504040204" pitchFamily="50" charset="-128"/>
                <a:ea typeface="メイリオ" panose="020B0604030504040204" pitchFamily="50" charset="-128"/>
              </a:defRPr>
            </a:lvl1pPr>
          </a:lstStyle>
          <a:p>
            <a:r>
              <a:rPr kumimoji="1" lang="ja-JP" altLang="en-US" dirty="0"/>
              <a:t>地図を挿入する</a:t>
            </a:r>
          </a:p>
        </p:txBody>
      </p:sp>
    </p:spTree>
    <p:extLst>
      <p:ext uri="{BB962C8B-B14F-4D97-AF65-F5344CB8AC3E}">
        <p14:creationId xmlns:p14="http://schemas.microsoft.com/office/powerpoint/2010/main" val="333593481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宝の地図風">
    <p:spTree>
      <p:nvGrpSpPr>
        <p:cNvPr id="1" name=""/>
        <p:cNvGrpSpPr/>
        <p:nvPr/>
      </p:nvGrpSpPr>
      <p:grpSpPr>
        <a:xfrm>
          <a:off x="0" y="0"/>
          <a:ext cx="0" cy="0"/>
          <a:chOff x="0" y="0"/>
          <a:chExt cx="0" cy="0"/>
        </a:xfrm>
      </p:grpSpPr>
      <p:sp>
        <p:nvSpPr>
          <p:cNvPr id="3" name="正方形/長方形 2"/>
          <p:cNvSpPr/>
          <p:nvPr userDrawn="1"/>
        </p:nvSpPr>
        <p:spPr>
          <a:xfrm>
            <a:off x="0" y="0"/>
            <a:ext cx="10691813" cy="7559675"/>
          </a:xfrm>
          <a:prstGeom prst="rect">
            <a:avLst/>
          </a:prstGeom>
          <a:pattFill prst="dkHorz">
            <a:fgClr>
              <a:schemeClr val="bg1">
                <a:lumMod val="95000"/>
              </a:schemeClr>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2" name="図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20" y="11486"/>
            <a:ext cx="10707470" cy="7548189"/>
          </a:xfrm>
          <a:prstGeom prst="rect">
            <a:avLst/>
          </a:prstGeom>
        </p:spPr>
      </p:pic>
      <p:sp>
        <p:nvSpPr>
          <p:cNvPr id="108" name="角丸四角形 107"/>
          <p:cNvSpPr/>
          <p:nvPr userDrawn="1"/>
        </p:nvSpPr>
        <p:spPr>
          <a:xfrm>
            <a:off x="359393" y="5225836"/>
            <a:ext cx="2421907" cy="924763"/>
          </a:xfrm>
          <a:prstGeom prst="roundRect">
            <a:avLst>
              <a:gd name="adj" fmla="val 4985"/>
            </a:avLst>
          </a:prstGeom>
          <a:solidFill>
            <a:schemeClr val="bg1">
              <a:alpha val="30000"/>
            </a:schemeClr>
          </a:solidFill>
          <a:ln w="12700">
            <a:solidFill>
              <a:schemeClr val="accent4">
                <a:lumMod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113" name="角丸四角形 112"/>
          <p:cNvSpPr/>
          <p:nvPr userDrawn="1"/>
        </p:nvSpPr>
        <p:spPr>
          <a:xfrm>
            <a:off x="2873991" y="5225836"/>
            <a:ext cx="2421907" cy="924763"/>
          </a:xfrm>
          <a:prstGeom prst="roundRect">
            <a:avLst>
              <a:gd name="adj" fmla="val 4985"/>
            </a:avLst>
          </a:prstGeom>
          <a:solidFill>
            <a:schemeClr val="bg1">
              <a:alpha val="30000"/>
            </a:schemeClr>
          </a:solidFill>
          <a:ln w="12700">
            <a:solidFill>
              <a:schemeClr val="accent4">
                <a:lumMod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latin typeface="HGPｺﾞｼｯｸM" panose="020B0600000000000000" pitchFamily="50" charset="-128"/>
              <a:ea typeface="HGPｺﾞｼｯｸM" panose="020B0600000000000000" pitchFamily="50" charset="-128"/>
            </a:endParaRPr>
          </a:p>
        </p:txBody>
      </p:sp>
      <p:sp>
        <p:nvSpPr>
          <p:cNvPr id="116" name="角丸四角形 115"/>
          <p:cNvSpPr/>
          <p:nvPr userDrawn="1"/>
        </p:nvSpPr>
        <p:spPr>
          <a:xfrm>
            <a:off x="5388589" y="5225836"/>
            <a:ext cx="2421907" cy="924763"/>
          </a:xfrm>
          <a:prstGeom prst="roundRect">
            <a:avLst>
              <a:gd name="adj" fmla="val 4985"/>
            </a:avLst>
          </a:prstGeom>
          <a:solidFill>
            <a:schemeClr val="bg1">
              <a:alpha val="30000"/>
            </a:schemeClr>
          </a:solidFill>
          <a:ln w="12700">
            <a:solidFill>
              <a:schemeClr val="accent4">
                <a:lumMod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119" name="角丸四角形 118"/>
          <p:cNvSpPr/>
          <p:nvPr userDrawn="1"/>
        </p:nvSpPr>
        <p:spPr>
          <a:xfrm>
            <a:off x="7903187" y="5225836"/>
            <a:ext cx="2421907" cy="924763"/>
          </a:xfrm>
          <a:prstGeom prst="roundRect">
            <a:avLst>
              <a:gd name="adj" fmla="val 4985"/>
            </a:avLst>
          </a:prstGeom>
          <a:solidFill>
            <a:schemeClr val="bg1">
              <a:alpha val="30000"/>
            </a:schemeClr>
          </a:solidFill>
          <a:ln w="12700">
            <a:solidFill>
              <a:schemeClr val="accent4">
                <a:lumMod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122" name="角丸四角形 121"/>
          <p:cNvSpPr/>
          <p:nvPr userDrawn="1"/>
        </p:nvSpPr>
        <p:spPr>
          <a:xfrm>
            <a:off x="359393" y="6245147"/>
            <a:ext cx="2421907" cy="924763"/>
          </a:xfrm>
          <a:prstGeom prst="roundRect">
            <a:avLst>
              <a:gd name="adj" fmla="val 4985"/>
            </a:avLst>
          </a:prstGeom>
          <a:solidFill>
            <a:schemeClr val="bg1">
              <a:alpha val="30000"/>
            </a:schemeClr>
          </a:solidFill>
          <a:ln w="12700">
            <a:solidFill>
              <a:schemeClr val="accent4">
                <a:lumMod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125" name="角丸四角形 124"/>
          <p:cNvSpPr/>
          <p:nvPr userDrawn="1"/>
        </p:nvSpPr>
        <p:spPr>
          <a:xfrm>
            <a:off x="2873991" y="6245147"/>
            <a:ext cx="2421907" cy="924763"/>
          </a:xfrm>
          <a:prstGeom prst="roundRect">
            <a:avLst>
              <a:gd name="adj" fmla="val 4985"/>
            </a:avLst>
          </a:prstGeom>
          <a:solidFill>
            <a:schemeClr val="bg1">
              <a:alpha val="30000"/>
            </a:schemeClr>
          </a:solidFill>
          <a:ln w="12700">
            <a:solidFill>
              <a:schemeClr val="accent4">
                <a:lumMod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128" name="角丸四角形 127"/>
          <p:cNvSpPr/>
          <p:nvPr userDrawn="1"/>
        </p:nvSpPr>
        <p:spPr>
          <a:xfrm>
            <a:off x="5388589" y="6245147"/>
            <a:ext cx="2421907" cy="924763"/>
          </a:xfrm>
          <a:prstGeom prst="roundRect">
            <a:avLst>
              <a:gd name="adj" fmla="val 4985"/>
            </a:avLst>
          </a:prstGeom>
          <a:solidFill>
            <a:schemeClr val="bg1">
              <a:alpha val="30000"/>
            </a:schemeClr>
          </a:solidFill>
          <a:ln w="12700">
            <a:solidFill>
              <a:schemeClr val="accent4">
                <a:lumMod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131" name="角丸四角形 130"/>
          <p:cNvSpPr/>
          <p:nvPr userDrawn="1"/>
        </p:nvSpPr>
        <p:spPr>
          <a:xfrm>
            <a:off x="7903187" y="6245147"/>
            <a:ext cx="2421907" cy="924763"/>
          </a:xfrm>
          <a:prstGeom prst="roundRect">
            <a:avLst>
              <a:gd name="adj" fmla="val 4985"/>
            </a:avLst>
          </a:prstGeom>
          <a:solidFill>
            <a:schemeClr val="bg1">
              <a:alpha val="30000"/>
            </a:schemeClr>
          </a:solidFill>
          <a:ln w="12700">
            <a:solidFill>
              <a:schemeClr val="accent4">
                <a:lumMod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139" name="テキスト プレースホルダー 138"/>
          <p:cNvSpPr>
            <a:spLocks noGrp="1"/>
          </p:cNvSpPr>
          <p:nvPr>
            <p:ph type="body" sz="quarter" idx="44" hasCustomPrompt="1"/>
          </p:nvPr>
        </p:nvSpPr>
        <p:spPr>
          <a:xfrm>
            <a:off x="1183744" y="5264325"/>
            <a:ext cx="1597556" cy="276159"/>
          </a:xfrm>
        </p:spPr>
        <p:txBody>
          <a:bodyPr>
            <a:normAutofit/>
          </a:bodyPr>
          <a:lstStyle>
            <a:lvl1pPr marL="0" indent="0">
              <a:lnSpc>
                <a:spcPts val="1300"/>
              </a:lnSpc>
              <a:buNone/>
              <a:defRPr sz="1100" b="1">
                <a:solidFill>
                  <a:srgbClr val="4747FF"/>
                </a:solidFill>
                <a:latin typeface="HGPｺﾞｼｯｸM" panose="020B0600000000000000" pitchFamily="50" charset="-128"/>
                <a:ea typeface="HGPｺﾞｼｯｸM" panose="020B0600000000000000" pitchFamily="50" charset="-128"/>
              </a:defRPr>
            </a:lvl1pPr>
            <a:lvl2pPr marL="503971" indent="0">
              <a:buNone/>
              <a:defRPr sz="1000" b="1">
                <a:solidFill>
                  <a:srgbClr val="00B0F0"/>
                </a:solidFill>
                <a:latin typeface="メイリオ" panose="020B0604030504040204" pitchFamily="50" charset="-128"/>
                <a:ea typeface="メイリオ" panose="020B0604030504040204" pitchFamily="50" charset="-128"/>
              </a:defRPr>
            </a:lvl2pPr>
            <a:lvl3pPr marL="1007943" indent="0">
              <a:buNone/>
              <a:defRPr sz="1000" b="1">
                <a:solidFill>
                  <a:srgbClr val="00B0F0"/>
                </a:solidFill>
                <a:latin typeface="メイリオ" panose="020B0604030504040204" pitchFamily="50" charset="-128"/>
                <a:ea typeface="メイリオ" panose="020B0604030504040204" pitchFamily="50" charset="-128"/>
              </a:defRPr>
            </a:lvl3pPr>
            <a:lvl4pPr marL="1511914" indent="0">
              <a:buNone/>
              <a:defRPr sz="1000" b="1">
                <a:solidFill>
                  <a:srgbClr val="00B0F0"/>
                </a:solidFill>
                <a:latin typeface="メイリオ" panose="020B0604030504040204" pitchFamily="50" charset="-128"/>
                <a:ea typeface="メイリオ" panose="020B0604030504040204" pitchFamily="50" charset="-128"/>
              </a:defRPr>
            </a:lvl4pPr>
            <a:lvl5pPr marL="2015886" indent="0">
              <a:buNone/>
              <a:defRPr sz="1000" b="1">
                <a:solidFill>
                  <a:srgbClr val="00B0F0"/>
                </a:solidFill>
                <a:latin typeface="メイリオ" panose="020B0604030504040204" pitchFamily="50" charset="-128"/>
                <a:ea typeface="メイリオ" panose="020B0604030504040204" pitchFamily="50" charset="-128"/>
              </a:defRPr>
            </a:lvl5pPr>
          </a:lstStyle>
          <a:p>
            <a:pPr lvl="0"/>
            <a:r>
              <a:rPr kumimoji="1" lang="ja-JP" altLang="en-US" dirty="0"/>
              <a:t>スポット名</a:t>
            </a:r>
          </a:p>
        </p:txBody>
      </p:sp>
      <p:sp>
        <p:nvSpPr>
          <p:cNvPr id="144" name="テキスト プレースホルダー 138"/>
          <p:cNvSpPr>
            <a:spLocks noGrp="1"/>
          </p:cNvSpPr>
          <p:nvPr>
            <p:ph type="body" sz="quarter" idx="48" hasCustomPrompt="1"/>
          </p:nvPr>
        </p:nvSpPr>
        <p:spPr>
          <a:xfrm>
            <a:off x="1183744" y="6283635"/>
            <a:ext cx="1597556" cy="276159"/>
          </a:xfrm>
        </p:spPr>
        <p:txBody>
          <a:bodyPr>
            <a:normAutofit/>
          </a:bodyPr>
          <a:lstStyle>
            <a:lvl1pPr marL="0" indent="0">
              <a:lnSpc>
                <a:spcPts val="1300"/>
              </a:lnSpc>
              <a:buNone/>
              <a:defRPr sz="1100" b="1">
                <a:solidFill>
                  <a:srgbClr val="00B050"/>
                </a:solidFill>
                <a:latin typeface="HGPｺﾞｼｯｸM" panose="020B0600000000000000" pitchFamily="50" charset="-128"/>
                <a:ea typeface="HGPｺﾞｼｯｸM" panose="020B0600000000000000" pitchFamily="50" charset="-128"/>
              </a:defRPr>
            </a:lvl1pPr>
            <a:lvl2pPr marL="503971" indent="0">
              <a:buNone/>
              <a:defRPr sz="1000" b="1">
                <a:solidFill>
                  <a:srgbClr val="00B0F0"/>
                </a:solidFill>
                <a:latin typeface="メイリオ" panose="020B0604030504040204" pitchFamily="50" charset="-128"/>
                <a:ea typeface="メイリオ" panose="020B0604030504040204" pitchFamily="50" charset="-128"/>
              </a:defRPr>
            </a:lvl2pPr>
            <a:lvl3pPr marL="1007943" indent="0">
              <a:buNone/>
              <a:defRPr sz="1000" b="1">
                <a:solidFill>
                  <a:srgbClr val="00B0F0"/>
                </a:solidFill>
                <a:latin typeface="メイリオ" panose="020B0604030504040204" pitchFamily="50" charset="-128"/>
                <a:ea typeface="メイリオ" panose="020B0604030504040204" pitchFamily="50" charset="-128"/>
              </a:defRPr>
            </a:lvl3pPr>
            <a:lvl4pPr marL="1511914" indent="0">
              <a:buNone/>
              <a:defRPr sz="1000" b="1">
                <a:solidFill>
                  <a:srgbClr val="00B0F0"/>
                </a:solidFill>
                <a:latin typeface="メイリオ" panose="020B0604030504040204" pitchFamily="50" charset="-128"/>
                <a:ea typeface="メイリオ" panose="020B0604030504040204" pitchFamily="50" charset="-128"/>
              </a:defRPr>
            </a:lvl4pPr>
            <a:lvl5pPr marL="2015886" indent="0">
              <a:buNone/>
              <a:defRPr sz="1000" b="1">
                <a:solidFill>
                  <a:srgbClr val="00B0F0"/>
                </a:solidFill>
                <a:latin typeface="メイリオ" panose="020B0604030504040204" pitchFamily="50" charset="-128"/>
                <a:ea typeface="メイリオ" panose="020B0604030504040204" pitchFamily="50" charset="-128"/>
              </a:defRPr>
            </a:lvl5pPr>
          </a:lstStyle>
          <a:p>
            <a:pPr lvl="0"/>
            <a:r>
              <a:rPr kumimoji="1" lang="ja-JP" altLang="en-US" dirty="0"/>
              <a:t>スポット名</a:t>
            </a:r>
          </a:p>
        </p:txBody>
      </p:sp>
      <p:pic>
        <p:nvPicPr>
          <p:cNvPr id="4" name="図 3"/>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441283" y="3596604"/>
            <a:ext cx="1343025" cy="1400175"/>
          </a:xfrm>
          <a:prstGeom prst="rect">
            <a:avLst/>
          </a:prstGeom>
        </p:spPr>
      </p:pic>
      <p:sp>
        <p:nvSpPr>
          <p:cNvPr id="6" name="テキスト プレースホルダー 5"/>
          <p:cNvSpPr>
            <a:spLocks noGrp="1"/>
          </p:cNvSpPr>
          <p:nvPr>
            <p:ph type="body" sz="quarter" idx="62" hasCustomPrompt="1"/>
          </p:nvPr>
        </p:nvSpPr>
        <p:spPr>
          <a:xfrm>
            <a:off x="441283" y="1603030"/>
            <a:ext cx="2741755" cy="1899026"/>
          </a:xfrm>
        </p:spPr>
        <p:txBody>
          <a:bodyPr>
            <a:normAutofit/>
          </a:bodyPr>
          <a:lstStyle>
            <a:lvl1pPr marL="0" indent="0">
              <a:lnSpc>
                <a:spcPts val="1300"/>
              </a:lnSpc>
              <a:buNone/>
              <a:defRPr sz="1200">
                <a:latin typeface="HGPｺﾞｼｯｸM" panose="020B0600000000000000" pitchFamily="50" charset="-128"/>
                <a:ea typeface="HGPｺﾞｼｯｸM" panose="020B0600000000000000" pitchFamily="50" charset="-128"/>
              </a:defRPr>
            </a:lvl1pPr>
            <a:lvl2pPr marL="503971" indent="0">
              <a:buNone/>
              <a:defRPr>
                <a:latin typeface="HGPｺﾞｼｯｸM" panose="020B0600000000000000" pitchFamily="50" charset="-128"/>
                <a:ea typeface="HGPｺﾞｼｯｸM" panose="020B0600000000000000" pitchFamily="50" charset="-128"/>
              </a:defRPr>
            </a:lvl2pPr>
            <a:lvl3pPr marL="1007943" indent="0">
              <a:buNone/>
              <a:defRPr>
                <a:latin typeface="HGPｺﾞｼｯｸM" panose="020B0600000000000000" pitchFamily="50" charset="-128"/>
                <a:ea typeface="HGPｺﾞｼｯｸM" panose="020B0600000000000000" pitchFamily="50" charset="-128"/>
              </a:defRPr>
            </a:lvl3pPr>
            <a:lvl4pPr marL="1511914" indent="0">
              <a:buNone/>
              <a:defRPr>
                <a:latin typeface="HGPｺﾞｼｯｸM" panose="020B0600000000000000" pitchFamily="50" charset="-128"/>
                <a:ea typeface="HGPｺﾞｼｯｸM" panose="020B0600000000000000" pitchFamily="50" charset="-128"/>
              </a:defRPr>
            </a:lvl4pPr>
            <a:lvl5pPr marL="2015886" indent="0">
              <a:buNone/>
              <a:defRPr>
                <a:latin typeface="HGPｺﾞｼｯｸM" panose="020B0600000000000000" pitchFamily="50" charset="-128"/>
                <a:ea typeface="HGPｺﾞｼｯｸM" panose="020B0600000000000000" pitchFamily="50" charset="-128"/>
              </a:defRPr>
            </a:lvl5pPr>
          </a:lstStyle>
          <a:p>
            <a:pPr lvl="0"/>
            <a:r>
              <a:rPr kumimoji="1" lang="ja-JP" altLang="en-US" dirty="0"/>
              <a:t>コメントを入れましょう</a:t>
            </a:r>
            <a:endParaRPr kumimoji="1" lang="en-US" altLang="ja-JP" dirty="0"/>
          </a:p>
        </p:txBody>
      </p:sp>
      <p:sp>
        <p:nvSpPr>
          <p:cNvPr id="44" name="テキスト プレースホルダー 5"/>
          <p:cNvSpPr>
            <a:spLocks noGrp="1"/>
          </p:cNvSpPr>
          <p:nvPr>
            <p:ph type="body" sz="quarter" idx="63" hasCustomPrompt="1"/>
          </p:nvPr>
        </p:nvSpPr>
        <p:spPr>
          <a:xfrm>
            <a:off x="441283" y="924025"/>
            <a:ext cx="2741755" cy="589079"/>
          </a:xfrm>
        </p:spPr>
        <p:txBody>
          <a:bodyPr>
            <a:prstTxWarp prst="textArchUp">
              <a:avLst>
                <a:gd name="adj" fmla="val 10800274"/>
              </a:avLst>
            </a:prstTxWarp>
            <a:normAutofit/>
          </a:bodyPr>
          <a:lstStyle>
            <a:lvl1pPr marL="0" indent="0" algn="ctr">
              <a:lnSpc>
                <a:spcPts val="1300"/>
              </a:lnSpc>
              <a:buNone/>
              <a:defRPr sz="2000" b="1" u="sng">
                <a:solidFill>
                  <a:srgbClr val="5C4600"/>
                </a:solidFill>
                <a:latin typeface="HGPｺﾞｼｯｸM" panose="020B0600000000000000" pitchFamily="50" charset="-128"/>
                <a:ea typeface="HGPｺﾞｼｯｸM" panose="020B0600000000000000" pitchFamily="50" charset="-128"/>
              </a:defRPr>
            </a:lvl1pPr>
            <a:lvl2pPr marL="503971" indent="0">
              <a:buNone/>
              <a:defRPr>
                <a:latin typeface="HGPｺﾞｼｯｸM" panose="020B0600000000000000" pitchFamily="50" charset="-128"/>
                <a:ea typeface="HGPｺﾞｼｯｸM" panose="020B0600000000000000" pitchFamily="50" charset="-128"/>
              </a:defRPr>
            </a:lvl2pPr>
            <a:lvl3pPr marL="1007943" indent="0">
              <a:buNone/>
              <a:defRPr>
                <a:latin typeface="HGPｺﾞｼｯｸM" panose="020B0600000000000000" pitchFamily="50" charset="-128"/>
                <a:ea typeface="HGPｺﾞｼｯｸM" panose="020B0600000000000000" pitchFamily="50" charset="-128"/>
              </a:defRPr>
            </a:lvl3pPr>
            <a:lvl4pPr marL="1511914" indent="0">
              <a:buNone/>
              <a:defRPr>
                <a:latin typeface="HGPｺﾞｼｯｸM" panose="020B0600000000000000" pitchFamily="50" charset="-128"/>
                <a:ea typeface="HGPｺﾞｼｯｸM" panose="020B0600000000000000" pitchFamily="50" charset="-128"/>
              </a:defRPr>
            </a:lvl4pPr>
            <a:lvl5pPr marL="2015886" indent="0">
              <a:buNone/>
              <a:defRPr>
                <a:latin typeface="HGPｺﾞｼｯｸM" panose="020B0600000000000000" pitchFamily="50" charset="-128"/>
                <a:ea typeface="HGPｺﾞｼｯｸM" panose="020B0600000000000000" pitchFamily="50" charset="-128"/>
              </a:defRPr>
            </a:lvl5pPr>
          </a:lstStyle>
          <a:p>
            <a:pPr lvl="0"/>
            <a:r>
              <a:rPr kumimoji="1" lang="ja-JP" altLang="en-US" dirty="0"/>
              <a:t>○○○○○旅行</a:t>
            </a:r>
            <a:endParaRPr kumimoji="1" lang="en-US" altLang="ja-JP" dirty="0"/>
          </a:p>
        </p:txBody>
      </p:sp>
      <p:sp>
        <p:nvSpPr>
          <p:cNvPr id="40" name="図プレースホルダー 2"/>
          <p:cNvSpPr>
            <a:spLocks noGrp="1"/>
          </p:cNvSpPr>
          <p:nvPr>
            <p:ph type="pic" sz="quarter" idx="64" hasCustomPrompt="1"/>
          </p:nvPr>
        </p:nvSpPr>
        <p:spPr>
          <a:xfrm>
            <a:off x="449238" y="5316426"/>
            <a:ext cx="718209" cy="749986"/>
          </a:xfrm>
          <a:prstGeom prst="rect">
            <a:avLst/>
          </a:prstGeom>
          <a:blipFill dpi="0" rotWithShape="1">
            <a:blip r:embed="rId4">
              <a:extLst>
                <a:ext uri="{28A0092B-C50C-407E-A947-70E740481C1C}">
                  <a14:useLocalDpi xmlns:a14="http://schemas.microsoft.com/office/drawing/2010/main" val="0"/>
                </a:ext>
              </a:extLst>
            </a:blip>
            <a:srcRect/>
            <a:tile tx="0" ty="0" sx="100000" sy="100000" flip="none" algn="ctr"/>
          </a:blipFill>
        </p:spPr>
        <p:txBody>
          <a:bodyPr tIns="72000" bIns="468000" anchor="ctr" anchorCtr="1">
            <a:noAutofit/>
          </a:bodyPr>
          <a:lstStyle>
            <a:lvl1pPr marL="0" indent="0">
              <a:buNone/>
              <a:defRPr sz="900">
                <a:solidFill>
                  <a:srgbClr val="FF0000"/>
                </a:solidFill>
                <a:latin typeface="メイリオ" panose="020B0604030504040204" pitchFamily="50" charset="-128"/>
                <a:ea typeface="メイリオ" panose="020B0604030504040204" pitchFamily="50" charset="-128"/>
              </a:defRPr>
            </a:lvl1pPr>
          </a:lstStyle>
          <a:p>
            <a:r>
              <a:rPr kumimoji="1" lang="ja-JP" altLang="en-US" dirty="0"/>
              <a:t>写真を追加する</a:t>
            </a:r>
          </a:p>
        </p:txBody>
      </p:sp>
      <p:sp>
        <p:nvSpPr>
          <p:cNvPr id="45" name="図プレースホルダー 2"/>
          <p:cNvSpPr>
            <a:spLocks noGrp="1"/>
          </p:cNvSpPr>
          <p:nvPr>
            <p:ph type="pic" sz="quarter" idx="65" hasCustomPrompt="1"/>
          </p:nvPr>
        </p:nvSpPr>
        <p:spPr>
          <a:xfrm>
            <a:off x="449238" y="6335073"/>
            <a:ext cx="718209" cy="749986"/>
          </a:xfrm>
          <a:prstGeom prst="rect">
            <a:avLst/>
          </a:prstGeom>
          <a:blipFill dpi="0" rotWithShape="1">
            <a:blip r:embed="rId5">
              <a:extLst>
                <a:ext uri="{28A0092B-C50C-407E-A947-70E740481C1C}">
                  <a14:useLocalDpi xmlns:a14="http://schemas.microsoft.com/office/drawing/2010/main" val="0"/>
                </a:ext>
              </a:extLst>
            </a:blip>
            <a:srcRect/>
            <a:tile tx="0" ty="0" sx="100000" sy="100000" flip="none" algn="ctr"/>
          </a:blipFill>
        </p:spPr>
        <p:txBody>
          <a:bodyPr tIns="72000" bIns="468000" anchor="ctr" anchorCtr="1">
            <a:noAutofit/>
          </a:bodyPr>
          <a:lstStyle>
            <a:lvl1pPr marL="0" indent="0">
              <a:buNone/>
              <a:defRPr sz="900">
                <a:solidFill>
                  <a:srgbClr val="FF0000"/>
                </a:solidFill>
                <a:latin typeface="メイリオ" panose="020B0604030504040204" pitchFamily="50" charset="-128"/>
                <a:ea typeface="メイリオ" panose="020B0604030504040204" pitchFamily="50" charset="-128"/>
              </a:defRPr>
            </a:lvl1pPr>
          </a:lstStyle>
          <a:p>
            <a:r>
              <a:rPr kumimoji="1" lang="ja-JP" altLang="en-US" dirty="0"/>
              <a:t>写真を追加する</a:t>
            </a:r>
          </a:p>
        </p:txBody>
      </p:sp>
      <p:sp>
        <p:nvSpPr>
          <p:cNvPr id="48" name="テキスト プレースホルダー 138"/>
          <p:cNvSpPr>
            <a:spLocks noGrp="1"/>
          </p:cNvSpPr>
          <p:nvPr>
            <p:ph type="body" sz="quarter" idx="66" hasCustomPrompt="1"/>
          </p:nvPr>
        </p:nvSpPr>
        <p:spPr>
          <a:xfrm>
            <a:off x="3706330" y="5264325"/>
            <a:ext cx="1597556" cy="276159"/>
          </a:xfrm>
        </p:spPr>
        <p:txBody>
          <a:bodyPr>
            <a:normAutofit/>
          </a:bodyPr>
          <a:lstStyle>
            <a:lvl1pPr marL="0" indent="0">
              <a:lnSpc>
                <a:spcPts val="1300"/>
              </a:lnSpc>
              <a:buNone/>
              <a:defRPr sz="1100" b="1">
                <a:solidFill>
                  <a:srgbClr val="4747FF"/>
                </a:solidFill>
                <a:latin typeface="HGPｺﾞｼｯｸM" panose="020B0600000000000000" pitchFamily="50" charset="-128"/>
                <a:ea typeface="HGPｺﾞｼｯｸM" panose="020B0600000000000000" pitchFamily="50" charset="-128"/>
              </a:defRPr>
            </a:lvl1pPr>
            <a:lvl2pPr marL="503971" indent="0">
              <a:buNone/>
              <a:defRPr sz="1000" b="1">
                <a:solidFill>
                  <a:srgbClr val="00B0F0"/>
                </a:solidFill>
                <a:latin typeface="メイリオ" panose="020B0604030504040204" pitchFamily="50" charset="-128"/>
                <a:ea typeface="メイリオ" panose="020B0604030504040204" pitchFamily="50" charset="-128"/>
              </a:defRPr>
            </a:lvl2pPr>
            <a:lvl3pPr marL="1007943" indent="0">
              <a:buNone/>
              <a:defRPr sz="1000" b="1">
                <a:solidFill>
                  <a:srgbClr val="00B0F0"/>
                </a:solidFill>
                <a:latin typeface="メイリオ" panose="020B0604030504040204" pitchFamily="50" charset="-128"/>
                <a:ea typeface="メイリオ" panose="020B0604030504040204" pitchFamily="50" charset="-128"/>
              </a:defRPr>
            </a:lvl3pPr>
            <a:lvl4pPr marL="1511914" indent="0">
              <a:buNone/>
              <a:defRPr sz="1000" b="1">
                <a:solidFill>
                  <a:srgbClr val="00B0F0"/>
                </a:solidFill>
                <a:latin typeface="メイリオ" panose="020B0604030504040204" pitchFamily="50" charset="-128"/>
                <a:ea typeface="メイリオ" panose="020B0604030504040204" pitchFamily="50" charset="-128"/>
              </a:defRPr>
            </a:lvl4pPr>
            <a:lvl5pPr marL="2015886" indent="0">
              <a:buNone/>
              <a:defRPr sz="1000" b="1">
                <a:solidFill>
                  <a:srgbClr val="00B0F0"/>
                </a:solidFill>
                <a:latin typeface="メイリオ" panose="020B0604030504040204" pitchFamily="50" charset="-128"/>
                <a:ea typeface="メイリオ" panose="020B0604030504040204" pitchFamily="50" charset="-128"/>
              </a:defRPr>
            </a:lvl5pPr>
          </a:lstStyle>
          <a:p>
            <a:pPr lvl="0"/>
            <a:r>
              <a:rPr kumimoji="1" lang="ja-JP" altLang="en-US" dirty="0"/>
              <a:t>スポット名</a:t>
            </a:r>
          </a:p>
        </p:txBody>
      </p:sp>
      <p:sp>
        <p:nvSpPr>
          <p:cNvPr id="49" name="テキスト プレースホルダー 138"/>
          <p:cNvSpPr>
            <a:spLocks noGrp="1"/>
          </p:cNvSpPr>
          <p:nvPr>
            <p:ph type="body" sz="quarter" idx="67" hasCustomPrompt="1"/>
          </p:nvPr>
        </p:nvSpPr>
        <p:spPr>
          <a:xfrm>
            <a:off x="3706330" y="6283635"/>
            <a:ext cx="1597556" cy="276159"/>
          </a:xfrm>
        </p:spPr>
        <p:txBody>
          <a:bodyPr>
            <a:normAutofit/>
          </a:bodyPr>
          <a:lstStyle>
            <a:lvl1pPr marL="0" indent="0">
              <a:lnSpc>
                <a:spcPts val="1300"/>
              </a:lnSpc>
              <a:buNone/>
              <a:defRPr sz="1100" b="1">
                <a:solidFill>
                  <a:srgbClr val="00B050"/>
                </a:solidFill>
                <a:latin typeface="HGPｺﾞｼｯｸM" panose="020B0600000000000000" pitchFamily="50" charset="-128"/>
                <a:ea typeface="HGPｺﾞｼｯｸM" panose="020B0600000000000000" pitchFamily="50" charset="-128"/>
              </a:defRPr>
            </a:lvl1pPr>
            <a:lvl2pPr marL="503971" indent="0">
              <a:buNone/>
              <a:defRPr sz="1000" b="1">
                <a:solidFill>
                  <a:srgbClr val="00B0F0"/>
                </a:solidFill>
                <a:latin typeface="メイリオ" panose="020B0604030504040204" pitchFamily="50" charset="-128"/>
                <a:ea typeface="メイリオ" panose="020B0604030504040204" pitchFamily="50" charset="-128"/>
              </a:defRPr>
            </a:lvl2pPr>
            <a:lvl3pPr marL="1007943" indent="0">
              <a:buNone/>
              <a:defRPr sz="1000" b="1">
                <a:solidFill>
                  <a:srgbClr val="00B0F0"/>
                </a:solidFill>
                <a:latin typeface="メイリオ" panose="020B0604030504040204" pitchFamily="50" charset="-128"/>
                <a:ea typeface="メイリオ" panose="020B0604030504040204" pitchFamily="50" charset="-128"/>
              </a:defRPr>
            </a:lvl3pPr>
            <a:lvl4pPr marL="1511914" indent="0">
              <a:buNone/>
              <a:defRPr sz="1000" b="1">
                <a:solidFill>
                  <a:srgbClr val="00B0F0"/>
                </a:solidFill>
                <a:latin typeface="メイリオ" panose="020B0604030504040204" pitchFamily="50" charset="-128"/>
                <a:ea typeface="メイリオ" panose="020B0604030504040204" pitchFamily="50" charset="-128"/>
              </a:defRPr>
            </a:lvl4pPr>
            <a:lvl5pPr marL="2015886" indent="0">
              <a:buNone/>
              <a:defRPr sz="1000" b="1">
                <a:solidFill>
                  <a:srgbClr val="00B0F0"/>
                </a:solidFill>
                <a:latin typeface="メイリオ" panose="020B0604030504040204" pitchFamily="50" charset="-128"/>
                <a:ea typeface="メイリオ" panose="020B0604030504040204" pitchFamily="50" charset="-128"/>
              </a:defRPr>
            </a:lvl5pPr>
          </a:lstStyle>
          <a:p>
            <a:pPr lvl="0"/>
            <a:r>
              <a:rPr kumimoji="1" lang="ja-JP" altLang="en-US" dirty="0"/>
              <a:t>スポット名</a:t>
            </a:r>
          </a:p>
        </p:txBody>
      </p:sp>
      <p:sp>
        <p:nvSpPr>
          <p:cNvPr id="50" name="図プレースホルダー 2"/>
          <p:cNvSpPr>
            <a:spLocks noGrp="1"/>
          </p:cNvSpPr>
          <p:nvPr>
            <p:ph type="pic" sz="quarter" idx="68" hasCustomPrompt="1"/>
          </p:nvPr>
        </p:nvSpPr>
        <p:spPr>
          <a:xfrm>
            <a:off x="2971824" y="5316426"/>
            <a:ext cx="718209" cy="749986"/>
          </a:xfrm>
          <a:prstGeom prst="rect">
            <a:avLst/>
          </a:prstGeom>
          <a:blipFill dpi="0" rotWithShape="1">
            <a:blip r:embed="rId5">
              <a:extLst>
                <a:ext uri="{28A0092B-C50C-407E-A947-70E740481C1C}">
                  <a14:useLocalDpi xmlns:a14="http://schemas.microsoft.com/office/drawing/2010/main" val="0"/>
                </a:ext>
              </a:extLst>
            </a:blip>
            <a:srcRect/>
            <a:tile tx="0" ty="0" sx="100000" sy="100000" flip="none" algn="ctr"/>
          </a:blipFill>
        </p:spPr>
        <p:txBody>
          <a:bodyPr tIns="72000" bIns="468000" anchor="ctr" anchorCtr="1">
            <a:noAutofit/>
          </a:bodyPr>
          <a:lstStyle>
            <a:lvl1pPr marL="0" indent="0">
              <a:buNone/>
              <a:defRPr sz="900">
                <a:solidFill>
                  <a:srgbClr val="FF0000"/>
                </a:solidFill>
                <a:latin typeface="メイリオ" panose="020B0604030504040204" pitchFamily="50" charset="-128"/>
                <a:ea typeface="メイリオ" panose="020B0604030504040204" pitchFamily="50" charset="-128"/>
              </a:defRPr>
            </a:lvl1pPr>
          </a:lstStyle>
          <a:p>
            <a:r>
              <a:rPr kumimoji="1" lang="ja-JP" altLang="en-US" dirty="0"/>
              <a:t>写真を追加する</a:t>
            </a:r>
          </a:p>
        </p:txBody>
      </p:sp>
      <p:sp>
        <p:nvSpPr>
          <p:cNvPr id="51" name="図プレースホルダー 2"/>
          <p:cNvSpPr>
            <a:spLocks noGrp="1"/>
          </p:cNvSpPr>
          <p:nvPr>
            <p:ph type="pic" sz="quarter" idx="69" hasCustomPrompt="1"/>
          </p:nvPr>
        </p:nvSpPr>
        <p:spPr>
          <a:xfrm>
            <a:off x="2971824" y="6335073"/>
            <a:ext cx="718209" cy="749986"/>
          </a:xfrm>
          <a:prstGeom prst="rect">
            <a:avLst/>
          </a:prstGeom>
          <a:blipFill dpi="0" rotWithShape="1">
            <a:blip r:embed="rId4">
              <a:extLst>
                <a:ext uri="{28A0092B-C50C-407E-A947-70E740481C1C}">
                  <a14:useLocalDpi xmlns:a14="http://schemas.microsoft.com/office/drawing/2010/main" val="0"/>
                </a:ext>
              </a:extLst>
            </a:blip>
            <a:srcRect/>
            <a:tile tx="0" ty="0" sx="100000" sy="100000" flip="none" algn="ctr"/>
          </a:blipFill>
        </p:spPr>
        <p:txBody>
          <a:bodyPr tIns="72000" bIns="468000" anchor="ctr" anchorCtr="1">
            <a:noAutofit/>
          </a:bodyPr>
          <a:lstStyle>
            <a:lvl1pPr marL="0" indent="0">
              <a:buNone/>
              <a:defRPr sz="900">
                <a:solidFill>
                  <a:srgbClr val="FF0000"/>
                </a:solidFill>
                <a:latin typeface="メイリオ" panose="020B0604030504040204" pitchFamily="50" charset="-128"/>
                <a:ea typeface="メイリオ" panose="020B0604030504040204" pitchFamily="50" charset="-128"/>
              </a:defRPr>
            </a:lvl1pPr>
          </a:lstStyle>
          <a:p>
            <a:r>
              <a:rPr kumimoji="1" lang="ja-JP" altLang="en-US" dirty="0"/>
              <a:t>写真を追加する</a:t>
            </a:r>
          </a:p>
        </p:txBody>
      </p:sp>
      <p:sp>
        <p:nvSpPr>
          <p:cNvPr id="66" name="テキスト プレースホルダー 138"/>
          <p:cNvSpPr>
            <a:spLocks noGrp="1"/>
          </p:cNvSpPr>
          <p:nvPr>
            <p:ph type="body" sz="quarter" idx="70" hasCustomPrompt="1"/>
          </p:nvPr>
        </p:nvSpPr>
        <p:spPr>
          <a:xfrm>
            <a:off x="6212940" y="5264325"/>
            <a:ext cx="1597556" cy="276159"/>
          </a:xfrm>
        </p:spPr>
        <p:txBody>
          <a:bodyPr>
            <a:normAutofit/>
          </a:bodyPr>
          <a:lstStyle>
            <a:lvl1pPr marL="0" indent="0">
              <a:lnSpc>
                <a:spcPts val="1300"/>
              </a:lnSpc>
              <a:buNone/>
              <a:defRPr sz="1100" b="1">
                <a:solidFill>
                  <a:srgbClr val="4747FF"/>
                </a:solidFill>
                <a:latin typeface="HGPｺﾞｼｯｸM" panose="020B0600000000000000" pitchFamily="50" charset="-128"/>
                <a:ea typeface="HGPｺﾞｼｯｸM" panose="020B0600000000000000" pitchFamily="50" charset="-128"/>
              </a:defRPr>
            </a:lvl1pPr>
            <a:lvl2pPr marL="503971" indent="0">
              <a:buNone/>
              <a:defRPr sz="1000" b="1">
                <a:solidFill>
                  <a:srgbClr val="00B0F0"/>
                </a:solidFill>
                <a:latin typeface="メイリオ" panose="020B0604030504040204" pitchFamily="50" charset="-128"/>
                <a:ea typeface="メイリオ" panose="020B0604030504040204" pitchFamily="50" charset="-128"/>
              </a:defRPr>
            </a:lvl2pPr>
            <a:lvl3pPr marL="1007943" indent="0">
              <a:buNone/>
              <a:defRPr sz="1000" b="1">
                <a:solidFill>
                  <a:srgbClr val="00B0F0"/>
                </a:solidFill>
                <a:latin typeface="メイリオ" panose="020B0604030504040204" pitchFamily="50" charset="-128"/>
                <a:ea typeface="メイリオ" panose="020B0604030504040204" pitchFamily="50" charset="-128"/>
              </a:defRPr>
            </a:lvl3pPr>
            <a:lvl4pPr marL="1511914" indent="0">
              <a:buNone/>
              <a:defRPr sz="1000" b="1">
                <a:solidFill>
                  <a:srgbClr val="00B0F0"/>
                </a:solidFill>
                <a:latin typeface="メイリオ" panose="020B0604030504040204" pitchFamily="50" charset="-128"/>
                <a:ea typeface="メイリオ" panose="020B0604030504040204" pitchFamily="50" charset="-128"/>
              </a:defRPr>
            </a:lvl4pPr>
            <a:lvl5pPr marL="2015886" indent="0">
              <a:buNone/>
              <a:defRPr sz="1000" b="1">
                <a:solidFill>
                  <a:srgbClr val="00B0F0"/>
                </a:solidFill>
                <a:latin typeface="メイリオ" panose="020B0604030504040204" pitchFamily="50" charset="-128"/>
                <a:ea typeface="メイリオ" panose="020B0604030504040204" pitchFamily="50" charset="-128"/>
              </a:defRPr>
            </a:lvl5pPr>
          </a:lstStyle>
          <a:p>
            <a:pPr lvl="0"/>
            <a:r>
              <a:rPr kumimoji="1" lang="ja-JP" altLang="en-US" dirty="0"/>
              <a:t>スポット名</a:t>
            </a:r>
          </a:p>
        </p:txBody>
      </p:sp>
      <p:sp>
        <p:nvSpPr>
          <p:cNvPr id="67" name="テキスト プレースホルダー 138"/>
          <p:cNvSpPr>
            <a:spLocks noGrp="1"/>
          </p:cNvSpPr>
          <p:nvPr>
            <p:ph type="body" sz="quarter" idx="71" hasCustomPrompt="1"/>
          </p:nvPr>
        </p:nvSpPr>
        <p:spPr>
          <a:xfrm>
            <a:off x="6212940" y="6283635"/>
            <a:ext cx="1597556" cy="276159"/>
          </a:xfrm>
        </p:spPr>
        <p:txBody>
          <a:bodyPr>
            <a:normAutofit/>
          </a:bodyPr>
          <a:lstStyle>
            <a:lvl1pPr marL="0" indent="0">
              <a:lnSpc>
                <a:spcPts val="1300"/>
              </a:lnSpc>
              <a:buNone/>
              <a:defRPr sz="1100" b="1">
                <a:solidFill>
                  <a:srgbClr val="00B050"/>
                </a:solidFill>
                <a:latin typeface="HGPｺﾞｼｯｸM" panose="020B0600000000000000" pitchFamily="50" charset="-128"/>
                <a:ea typeface="HGPｺﾞｼｯｸM" panose="020B0600000000000000" pitchFamily="50" charset="-128"/>
              </a:defRPr>
            </a:lvl1pPr>
            <a:lvl2pPr marL="503971" indent="0">
              <a:buNone/>
              <a:defRPr sz="1000" b="1">
                <a:solidFill>
                  <a:srgbClr val="00B0F0"/>
                </a:solidFill>
                <a:latin typeface="メイリオ" panose="020B0604030504040204" pitchFamily="50" charset="-128"/>
                <a:ea typeface="メイリオ" panose="020B0604030504040204" pitchFamily="50" charset="-128"/>
              </a:defRPr>
            </a:lvl2pPr>
            <a:lvl3pPr marL="1007943" indent="0">
              <a:buNone/>
              <a:defRPr sz="1000" b="1">
                <a:solidFill>
                  <a:srgbClr val="00B0F0"/>
                </a:solidFill>
                <a:latin typeface="メイリオ" panose="020B0604030504040204" pitchFamily="50" charset="-128"/>
                <a:ea typeface="メイリオ" panose="020B0604030504040204" pitchFamily="50" charset="-128"/>
              </a:defRPr>
            </a:lvl3pPr>
            <a:lvl4pPr marL="1511914" indent="0">
              <a:buNone/>
              <a:defRPr sz="1000" b="1">
                <a:solidFill>
                  <a:srgbClr val="00B0F0"/>
                </a:solidFill>
                <a:latin typeface="メイリオ" panose="020B0604030504040204" pitchFamily="50" charset="-128"/>
                <a:ea typeface="メイリオ" panose="020B0604030504040204" pitchFamily="50" charset="-128"/>
              </a:defRPr>
            </a:lvl4pPr>
            <a:lvl5pPr marL="2015886" indent="0">
              <a:buNone/>
              <a:defRPr sz="1000" b="1">
                <a:solidFill>
                  <a:srgbClr val="00B0F0"/>
                </a:solidFill>
                <a:latin typeface="メイリオ" panose="020B0604030504040204" pitchFamily="50" charset="-128"/>
                <a:ea typeface="メイリオ" panose="020B0604030504040204" pitchFamily="50" charset="-128"/>
              </a:defRPr>
            </a:lvl5pPr>
          </a:lstStyle>
          <a:p>
            <a:pPr lvl="0"/>
            <a:r>
              <a:rPr kumimoji="1" lang="ja-JP" altLang="en-US" dirty="0"/>
              <a:t>スポット名</a:t>
            </a:r>
          </a:p>
        </p:txBody>
      </p:sp>
      <p:sp>
        <p:nvSpPr>
          <p:cNvPr id="68" name="図プレースホルダー 2"/>
          <p:cNvSpPr>
            <a:spLocks noGrp="1"/>
          </p:cNvSpPr>
          <p:nvPr>
            <p:ph type="pic" sz="quarter" idx="72" hasCustomPrompt="1"/>
          </p:nvPr>
        </p:nvSpPr>
        <p:spPr>
          <a:xfrm>
            <a:off x="5478434" y="5316426"/>
            <a:ext cx="718209" cy="749986"/>
          </a:xfrm>
          <a:prstGeom prst="rect">
            <a:avLst/>
          </a:prstGeom>
          <a:blipFill dpi="0" rotWithShape="1">
            <a:blip r:embed="rId4">
              <a:extLst>
                <a:ext uri="{28A0092B-C50C-407E-A947-70E740481C1C}">
                  <a14:useLocalDpi xmlns:a14="http://schemas.microsoft.com/office/drawing/2010/main" val="0"/>
                </a:ext>
              </a:extLst>
            </a:blip>
            <a:srcRect/>
            <a:tile tx="0" ty="0" sx="100000" sy="100000" flip="none" algn="ctr"/>
          </a:blipFill>
        </p:spPr>
        <p:txBody>
          <a:bodyPr tIns="72000" bIns="468000" anchor="ctr" anchorCtr="1">
            <a:noAutofit/>
          </a:bodyPr>
          <a:lstStyle>
            <a:lvl1pPr marL="0" indent="0">
              <a:buNone/>
              <a:defRPr sz="900">
                <a:solidFill>
                  <a:srgbClr val="FF0000"/>
                </a:solidFill>
                <a:latin typeface="メイリオ" panose="020B0604030504040204" pitchFamily="50" charset="-128"/>
                <a:ea typeface="メイリオ" panose="020B0604030504040204" pitchFamily="50" charset="-128"/>
              </a:defRPr>
            </a:lvl1pPr>
          </a:lstStyle>
          <a:p>
            <a:r>
              <a:rPr kumimoji="1" lang="ja-JP" altLang="en-US" dirty="0"/>
              <a:t>写真を追加する</a:t>
            </a:r>
          </a:p>
        </p:txBody>
      </p:sp>
      <p:sp>
        <p:nvSpPr>
          <p:cNvPr id="69" name="図プレースホルダー 2"/>
          <p:cNvSpPr>
            <a:spLocks noGrp="1"/>
          </p:cNvSpPr>
          <p:nvPr>
            <p:ph type="pic" sz="quarter" idx="73" hasCustomPrompt="1"/>
          </p:nvPr>
        </p:nvSpPr>
        <p:spPr>
          <a:xfrm>
            <a:off x="5478434" y="6335073"/>
            <a:ext cx="718209" cy="749986"/>
          </a:xfrm>
          <a:prstGeom prst="rect">
            <a:avLst/>
          </a:prstGeom>
          <a:blipFill dpi="0" rotWithShape="1">
            <a:blip r:embed="rId5">
              <a:extLst>
                <a:ext uri="{28A0092B-C50C-407E-A947-70E740481C1C}">
                  <a14:useLocalDpi xmlns:a14="http://schemas.microsoft.com/office/drawing/2010/main" val="0"/>
                </a:ext>
              </a:extLst>
            </a:blip>
            <a:srcRect/>
            <a:tile tx="0" ty="0" sx="100000" sy="100000" flip="none" algn="ctr"/>
          </a:blipFill>
        </p:spPr>
        <p:txBody>
          <a:bodyPr tIns="72000" bIns="468000" anchor="ctr" anchorCtr="1">
            <a:noAutofit/>
          </a:bodyPr>
          <a:lstStyle>
            <a:lvl1pPr marL="0" indent="0">
              <a:buNone/>
              <a:defRPr sz="900">
                <a:solidFill>
                  <a:srgbClr val="FF0000"/>
                </a:solidFill>
                <a:latin typeface="メイリオ" panose="020B0604030504040204" pitchFamily="50" charset="-128"/>
                <a:ea typeface="メイリオ" panose="020B0604030504040204" pitchFamily="50" charset="-128"/>
              </a:defRPr>
            </a:lvl1pPr>
          </a:lstStyle>
          <a:p>
            <a:r>
              <a:rPr kumimoji="1" lang="ja-JP" altLang="en-US" dirty="0"/>
              <a:t>写真を追加する</a:t>
            </a:r>
          </a:p>
        </p:txBody>
      </p:sp>
      <p:sp>
        <p:nvSpPr>
          <p:cNvPr id="72" name="テキスト プレースホルダー 138"/>
          <p:cNvSpPr>
            <a:spLocks noGrp="1"/>
          </p:cNvSpPr>
          <p:nvPr>
            <p:ph type="body" sz="quarter" idx="74" hasCustomPrompt="1"/>
          </p:nvPr>
        </p:nvSpPr>
        <p:spPr>
          <a:xfrm>
            <a:off x="8724433" y="5264325"/>
            <a:ext cx="1597556" cy="276159"/>
          </a:xfrm>
        </p:spPr>
        <p:txBody>
          <a:bodyPr>
            <a:normAutofit/>
          </a:bodyPr>
          <a:lstStyle>
            <a:lvl1pPr marL="0" indent="0">
              <a:lnSpc>
                <a:spcPts val="1300"/>
              </a:lnSpc>
              <a:buNone/>
              <a:defRPr sz="1100" b="1">
                <a:solidFill>
                  <a:srgbClr val="4747FF"/>
                </a:solidFill>
                <a:latin typeface="HGPｺﾞｼｯｸM" panose="020B0600000000000000" pitchFamily="50" charset="-128"/>
                <a:ea typeface="HGPｺﾞｼｯｸM" panose="020B0600000000000000" pitchFamily="50" charset="-128"/>
              </a:defRPr>
            </a:lvl1pPr>
            <a:lvl2pPr marL="503971" indent="0">
              <a:buNone/>
              <a:defRPr sz="1000" b="1">
                <a:solidFill>
                  <a:srgbClr val="00B0F0"/>
                </a:solidFill>
                <a:latin typeface="メイリオ" panose="020B0604030504040204" pitchFamily="50" charset="-128"/>
                <a:ea typeface="メイリオ" panose="020B0604030504040204" pitchFamily="50" charset="-128"/>
              </a:defRPr>
            </a:lvl2pPr>
            <a:lvl3pPr marL="1007943" indent="0">
              <a:buNone/>
              <a:defRPr sz="1000" b="1">
                <a:solidFill>
                  <a:srgbClr val="00B0F0"/>
                </a:solidFill>
                <a:latin typeface="メイリオ" panose="020B0604030504040204" pitchFamily="50" charset="-128"/>
                <a:ea typeface="メイリオ" panose="020B0604030504040204" pitchFamily="50" charset="-128"/>
              </a:defRPr>
            </a:lvl3pPr>
            <a:lvl4pPr marL="1511914" indent="0">
              <a:buNone/>
              <a:defRPr sz="1000" b="1">
                <a:solidFill>
                  <a:srgbClr val="00B0F0"/>
                </a:solidFill>
                <a:latin typeface="メイリオ" panose="020B0604030504040204" pitchFamily="50" charset="-128"/>
                <a:ea typeface="メイリオ" panose="020B0604030504040204" pitchFamily="50" charset="-128"/>
              </a:defRPr>
            </a:lvl4pPr>
            <a:lvl5pPr marL="2015886" indent="0">
              <a:buNone/>
              <a:defRPr sz="1000" b="1">
                <a:solidFill>
                  <a:srgbClr val="00B0F0"/>
                </a:solidFill>
                <a:latin typeface="メイリオ" panose="020B0604030504040204" pitchFamily="50" charset="-128"/>
                <a:ea typeface="メイリオ" panose="020B0604030504040204" pitchFamily="50" charset="-128"/>
              </a:defRPr>
            </a:lvl5pPr>
          </a:lstStyle>
          <a:p>
            <a:pPr lvl="0"/>
            <a:r>
              <a:rPr kumimoji="1" lang="ja-JP" altLang="en-US" dirty="0"/>
              <a:t>スポット名</a:t>
            </a:r>
          </a:p>
        </p:txBody>
      </p:sp>
      <p:sp>
        <p:nvSpPr>
          <p:cNvPr id="73" name="テキスト プレースホルダー 138"/>
          <p:cNvSpPr>
            <a:spLocks noGrp="1"/>
          </p:cNvSpPr>
          <p:nvPr>
            <p:ph type="body" sz="quarter" idx="75" hasCustomPrompt="1"/>
          </p:nvPr>
        </p:nvSpPr>
        <p:spPr>
          <a:xfrm>
            <a:off x="8724433" y="6283635"/>
            <a:ext cx="1597556" cy="276159"/>
          </a:xfrm>
        </p:spPr>
        <p:txBody>
          <a:bodyPr>
            <a:normAutofit/>
          </a:bodyPr>
          <a:lstStyle>
            <a:lvl1pPr marL="0" indent="0">
              <a:lnSpc>
                <a:spcPts val="1300"/>
              </a:lnSpc>
              <a:buNone/>
              <a:defRPr sz="1100" b="1">
                <a:solidFill>
                  <a:srgbClr val="00B050"/>
                </a:solidFill>
                <a:latin typeface="HGPｺﾞｼｯｸM" panose="020B0600000000000000" pitchFamily="50" charset="-128"/>
                <a:ea typeface="HGPｺﾞｼｯｸM" panose="020B0600000000000000" pitchFamily="50" charset="-128"/>
              </a:defRPr>
            </a:lvl1pPr>
            <a:lvl2pPr marL="503971" indent="0">
              <a:buNone/>
              <a:defRPr sz="1000" b="1">
                <a:solidFill>
                  <a:srgbClr val="00B0F0"/>
                </a:solidFill>
                <a:latin typeface="メイリオ" panose="020B0604030504040204" pitchFamily="50" charset="-128"/>
                <a:ea typeface="メイリオ" panose="020B0604030504040204" pitchFamily="50" charset="-128"/>
              </a:defRPr>
            </a:lvl2pPr>
            <a:lvl3pPr marL="1007943" indent="0">
              <a:buNone/>
              <a:defRPr sz="1000" b="1">
                <a:solidFill>
                  <a:srgbClr val="00B0F0"/>
                </a:solidFill>
                <a:latin typeface="メイリオ" panose="020B0604030504040204" pitchFamily="50" charset="-128"/>
                <a:ea typeface="メイリオ" panose="020B0604030504040204" pitchFamily="50" charset="-128"/>
              </a:defRPr>
            </a:lvl3pPr>
            <a:lvl4pPr marL="1511914" indent="0">
              <a:buNone/>
              <a:defRPr sz="1000" b="1">
                <a:solidFill>
                  <a:srgbClr val="00B0F0"/>
                </a:solidFill>
                <a:latin typeface="メイリオ" panose="020B0604030504040204" pitchFamily="50" charset="-128"/>
                <a:ea typeface="メイリオ" panose="020B0604030504040204" pitchFamily="50" charset="-128"/>
              </a:defRPr>
            </a:lvl4pPr>
            <a:lvl5pPr marL="2015886" indent="0">
              <a:buNone/>
              <a:defRPr sz="1000" b="1">
                <a:solidFill>
                  <a:srgbClr val="00B0F0"/>
                </a:solidFill>
                <a:latin typeface="メイリオ" panose="020B0604030504040204" pitchFamily="50" charset="-128"/>
                <a:ea typeface="メイリオ" panose="020B0604030504040204" pitchFamily="50" charset="-128"/>
              </a:defRPr>
            </a:lvl5pPr>
          </a:lstStyle>
          <a:p>
            <a:pPr lvl="0"/>
            <a:r>
              <a:rPr kumimoji="1" lang="ja-JP" altLang="en-US" dirty="0"/>
              <a:t>スポット名</a:t>
            </a:r>
          </a:p>
        </p:txBody>
      </p:sp>
      <p:sp>
        <p:nvSpPr>
          <p:cNvPr id="74" name="図プレースホルダー 2"/>
          <p:cNvSpPr>
            <a:spLocks noGrp="1"/>
          </p:cNvSpPr>
          <p:nvPr>
            <p:ph type="pic" sz="quarter" idx="76" hasCustomPrompt="1"/>
          </p:nvPr>
        </p:nvSpPr>
        <p:spPr>
          <a:xfrm>
            <a:off x="7989927" y="5316426"/>
            <a:ext cx="718209" cy="749986"/>
          </a:xfrm>
          <a:prstGeom prst="rect">
            <a:avLst/>
          </a:prstGeom>
          <a:blipFill dpi="0" rotWithShape="1">
            <a:blip r:embed="rId5">
              <a:extLst>
                <a:ext uri="{28A0092B-C50C-407E-A947-70E740481C1C}">
                  <a14:useLocalDpi xmlns:a14="http://schemas.microsoft.com/office/drawing/2010/main" val="0"/>
                </a:ext>
              </a:extLst>
            </a:blip>
            <a:srcRect/>
            <a:tile tx="0" ty="0" sx="100000" sy="100000" flip="none" algn="ctr"/>
          </a:blipFill>
        </p:spPr>
        <p:txBody>
          <a:bodyPr tIns="72000" bIns="468000" anchor="ctr" anchorCtr="1">
            <a:noAutofit/>
          </a:bodyPr>
          <a:lstStyle>
            <a:lvl1pPr marL="0" indent="0">
              <a:buNone/>
              <a:defRPr sz="900">
                <a:solidFill>
                  <a:srgbClr val="FF0000"/>
                </a:solidFill>
                <a:latin typeface="メイリオ" panose="020B0604030504040204" pitchFamily="50" charset="-128"/>
                <a:ea typeface="メイリオ" panose="020B0604030504040204" pitchFamily="50" charset="-128"/>
              </a:defRPr>
            </a:lvl1pPr>
          </a:lstStyle>
          <a:p>
            <a:r>
              <a:rPr kumimoji="1" lang="ja-JP" altLang="en-US" dirty="0"/>
              <a:t>写真を追加する</a:t>
            </a:r>
          </a:p>
        </p:txBody>
      </p:sp>
      <p:sp>
        <p:nvSpPr>
          <p:cNvPr id="75" name="図プレースホルダー 2"/>
          <p:cNvSpPr>
            <a:spLocks noGrp="1"/>
          </p:cNvSpPr>
          <p:nvPr>
            <p:ph type="pic" sz="quarter" idx="77" hasCustomPrompt="1"/>
          </p:nvPr>
        </p:nvSpPr>
        <p:spPr>
          <a:xfrm>
            <a:off x="7989927" y="6335073"/>
            <a:ext cx="718209" cy="749986"/>
          </a:xfrm>
          <a:prstGeom prst="rect">
            <a:avLst/>
          </a:prstGeom>
          <a:blipFill dpi="0" rotWithShape="1">
            <a:blip r:embed="rId4">
              <a:extLst>
                <a:ext uri="{28A0092B-C50C-407E-A947-70E740481C1C}">
                  <a14:useLocalDpi xmlns:a14="http://schemas.microsoft.com/office/drawing/2010/main" val="0"/>
                </a:ext>
              </a:extLst>
            </a:blip>
            <a:srcRect/>
            <a:tile tx="0" ty="0" sx="100000" sy="100000" flip="none" algn="ctr"/>
          </a:blipFill>
        </p:spPr>
        <p:txBody>
          <a:bodyPr tIns="72000" bIns="468000" anchor="ctr" anchorCtr="1">
            <a:noAutofit/>
          </a:bodyPr>
          <a:lstStyle>
            <a:lvl1pPr marL="0" indent="0">
              <a:buNone/>
              <a:defRPr sz="900">
                <a:solidFill>
                  <a:srgbClr val="FF0000"/>
                </a:solidFill>
                <a:latin typeface="メイリオ" panose="020B0604030504040204" pitchFamily="50" charset="-128"/>
                <a:ea typeface="メイリオ" panose="020B0604030504040204" pitchFamily="50" charset="-128"/>
              </a:defRPr>
            </a:lvl1pPr>
          </a:lstStyle>
          <a:p>
            <a:r>
              <a:rPr kumimoji="1" lang="ja-JP" altLang="en-US" dirty="0"/>
              <a:t>写真を追加する</a:t>
            </a:r>
          </a:p>
        </p:txBody>
      </p:sp>
      <p:sp>
        <p:nvSpPr>
          <p:cNvPr id="76" name="図プレースホルダー 2"/>
          <p:cNvSpPr>
            <a:spLocks noGrp="1"/>
          </p:cNvSpPr>
          <p:nvPr>
            <p:ph type="pic" sz="quarter" idx="78" hasCustomPrompt="1"/>
          </p:nvPr>
        </p:nvSpPr>
        <p:spPr>
          <a:xfrm>
            <a:off x="3624001" y="646771"/>
            <a:ext cx="6458365" cy="4279890"/>
          </a:xfrm>
          <a:blipFill dpi="0" rotWithShape="1">
            <a:blip r:embed="rId6">
              <a:extLst>
                <a:ext uri="{28A0092B-C50C-407E-A947-70E740481C1C}">
                  <a14:useLocalDpi xmlns:a14="http://schemas.microsoft.com/office/drawing/2010/main" val="0"/>
                </a:ext>
              </a:extLst>
            </a:blip>
            <a:srcRect/>
            <a:tile tx="0" ty="0" sx="100000" sy="100000" flip="none" algn="ctr"/>
          </a:blipFill>
          <a:effectLst>
            <a:softEdge rad="63500"/>
          </a:effectLst>
        </p:spPr>
        <p:txBody>
          <a:bodyPr bIns="720000" anchor="ctr" anchorCtr="1">
            <a:normAutofit/>
          </a:bodyPr>
          <a:lstStyle>
            <a:lvl1pPr marL="0" indent="0">
              <a:buNone/>
              <a:defRPr sz="1600">
                <a:solidFill>
                  <a:srgbClr val="FF0000"/>
                </a:solidFill>
                <a:latin typeface="メイリオ" panose="020B0604030504040204" pitchFamily="50" charset="-128"/>
                <a:ea typeface="メイリオ" panose="020B0604030504040204" pitchFamily="50" charset="-128"/>
              </a:defRPr>
            </a:lvl1pPr>
          </a:lstStyle>
          <a:p>
            <a:r>
              <a:rPr kumimoji="1" lang="ja-JP" altLang="en-US" dirty="0"/>
              <a:t>地図を挿入する</a:t>
            </a:r>
          </a:p>
        </p:txBody>
      </p:sp>
    </p:spTree>
    <p:extLst>
      <p:ext uri="{BB962C8B-B14F-4D97-AF65-F5344CB8AC3E}">
        <p14:creationId xmlns:p14="http://schemas.microsoft.com/office/powerpoint/2010/main" val="190834225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背景写真">
    <p:spTree>
      <p:nvGrpSpPr>
        <p:cNvPr id="1" name=""/>
        <p:cNvGrpSpPr/>
        <p:nvPr/>
      </p:nvGrpSpPr>
      <p:grpSpPr>
        <a:xfrm>
          <a:off x="0" y="0"/>
          <a:ext cx="0" cy="0"/>
          <a:chOff x="0" y="0"/>
          <a:chExt cx="0" cy="0"/>
        </a:xfrm>
      </p:grpSpPr>
      <p:sp>
        <p:nvSpPr>
          <p:cNvPr id="51" name="正方形/長方形 50"/>
          <p:cNvSpPr/>
          <p:nvPr userDrawn="1"/>
        </p:nvSpPr>
        <p:spPr>
          <a:xfrm>
            <a:off x="-3242" y="140922"/>
            <a:ext cx="100519" cy="583546"/>
          </a:xfrm>
          <a:prstGeom prst="rect">
            <a:avLst/>
          </a:prstGeom>
          <a:solidFill>
            <a:srgbClr val="96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6" name="縦書きテキスト プレースホルダー 101"/>
          <p:cNvSpPr>
            <a:spLocks noGrp="1"/>
          </p:cNvSpPr>
          <p:nvPr>
            <p:ph type="body" orient="vert" sz="quarter" idx="20" hasCustomPrompt="1"/>
          </p:nvPr>
        </p:nvSpPr>
        <p:spPr>
          <a:xfrm>
            <a:off x="232414" y="-11478"/>
            <a:ext cx="4555486" cy="754164"/>
          </a:xfrm>
        </p:spPr>
        <p:txBody>
          <a:bodyPr vert="horz" tIns="180000" anchor="ctr" anchorCtr="0">
            <a:normAutofit/>
          </a:bodyPr>
          <a:lstStyle>
            <a:lvl1pPr marL="0" indent="0" algn="l">
              <a:lnSpc>
                <a:spcPts val="3400"/>
              </a:lnSpc>
              <a:buNone/>
              <a:defRPr sz="3200" b="1">
                <a:solidFill>
                  <a:srgbClr val="C00000"/>
                </a:solidFill>
                <a:effectLst>
                  <a:glow rad="254000">
                    <a:schemeClr val="bg1"/>
                  </a:glow>
                </a:effectLst>
                <a:latin typeface="HGS教科書体" panose="02020600000000000000" pitchFamily="18" charset="-128"/>
                <a:ea typeface="HGS教科書体" panose="02020600000000000000" pitchFamily="18" charset="-128"/>
              </a:defRPr>
            </a:lvl1pPr>
            <a:lvl2pPr marL="503971" indent="0" algn="l">
              <a:buNone/>
              <a:defRPr>
                <a:latin typeface="メイリオ" panose="020B0604030504040204" pitchFamily="50" charset="-128"/>
                <a:ea typeface="メイリオ" panose="020B0604030504040204" pitchFamily="50" charset="-128"/>
              </a:defRPr>
            </a:lvl2pPr>
            <a:lvl3pPr marL="1007943" indent="0" algn="l">
              <a:buNone/>
              <a:defRPr>
                <a:latin typeface="メイリオ" panose="020B0604030504040204" pitchFamily="50" charset="-128"/>
                <a:ea typeface="メイリオ" panose="020B0604030504040204" pitchFamily="50" charset="-128"/>
              </a:defRPr>
            </a:lvl3pPr>
            <a:lvl4pPr marL="1511914" indent="0" algn="l">
              <a:buNone/>
              <a:defRPr>
                <a:latin typeface="メイリオ" panose="020B0604030504040204" pitchFamily="50" charset="-128"/>
                <a:ea typeface="メイリオ" panose="020B0604030504040204" pitchFamily="50" charset="-128"/>
              </a:defRPr>
            </a:lvl4pPr>
            <a:lvl5pPr marL="2015886" indent="0" algn="l">
              <a:buNone/>
              <a:defRPr>
                <a:latin typeface="メイリオ" panose="020B0604030504040204" pitchFamily="50" charset="-128"/>
                <a:ea typeface="メイリオ" panose="020B0604030504040204" pitchFamily="50" charset="-128"/>
              </a:defRPr>
            </a:lvl5pPr>
          </a:lstStyle>
          <a:p>
            <a:pPr lvl="0"/>
            <a:r>
              <a:rPr kumimoji="1" lang="ja-JP" altLang="en-US" dirty="0"/>
              <a:t>○○○○○旅行</a:t>
            </a:r>
          </a:p>
        </p:txBody>
      </p:sp>
      <p:sp>
        <p:nvSpPr>
          <p:cNvPr id="27" name="縦書きテキスト プレースホルダー 101"/>
          <p:cNvSpPr>
            <a:spLocks noGrp="1"/>
          </p:cNvSpPr>
          <p:nvPr>
            <p:ph type="body" orient="vert" sz="quarter" idx="21" hasCustomPrompt="1"/>
          </p:nvPr>
        </p:nvSpPr>
        <p:spPr>
          <a:xfrm>
            <a:off x="6096000" y="139700"/>
            <a:ext cx="4394200" cy="602986"/>
          </a:xfrm>
        </p:spPr>
        <p:txBody>
          <a:bodyPr vert="horz">
            <a:normAutofit/>
          </a:bodyPr>
          <a:lstStyle>
            <a:lvl1pPr marL="0" indent="0" algn="l">
              <a:lnSpc>
                <a:spcPts val="1300"/>
              </a:lnSpc>
              <a:buFont typeface="Arial" panose="020B0604020202020204" pitchFamily="34" charset="0"/>
              <a:buNone/>
              <a:defRPr sz="1200" b="0">
                <a:solidFill>
                  <a:srgbClr val="002060"/>
                </a:solidFill>
                <a:latin typeface="HGSｺﾞｼｯｸM" panose="020B0600000000000000" pitchFamily="50" charset="-128"/>
                <a:ea typeface="HGSｺﾞｼｯｸM" panose="020B0600000000000000" pitchFamily="50" charset="-128"/>
              </a:defRPr>
            </a:lvl1pPr>
            <a:lvl2pPr marL="503971" indent="0" algn="l">
              <a:buNone/>
              <a:defRPr>
                <a:latin typeface="メイリオ" panose="020B0604030504040204" pitchFamily="50" charset="-128"/>
                <a:ea typeface="メイリオ" panose="020B0604030504040204" pitchFamily="50" charset="-128"/>
              </a:defRPr>
            </a:lvl2pPr>
            <a:lvl3pPr marL="1007943" indent="0" algn="l">
              <a:buNone/>
              <a:defRPr>
                <a:latin typeface="メイリオ" panose="020B0604030504040204" pitchFamily="50" charset="-128"/>
                <a:ea typeface="メイリオ" panose="020B0604030504040204" pitchFamily="50" charset="-128"/>
              </a:defRPr>
            </a:lvl3pPr>
            <a:lvl4pPr marL="1511914" indent="0" algn="l">
              <a:buNone/>
              <a:defRPr>
                <a:latin typeface="メイリオ" panose="020B0604030504040204" pitchFamily="50" charset="-128"/>
                <a:ea typeface="メイリオ" panose="020B0604030504040204" pitchFamily="50" charset="-128"/>
              </a:defRPr>
            </a:lvl4pPr>
            <a:lvl5pPr marL="2015886" indent="0" algn="l">
              <a:buNone/>
              <a:defRPr>
                <a:latin typeface="メイリオ" panose="020B0604030504040204" pitchFamily="50" charset="-128"/>
                <a:ea typeface="メイリオ" panose="020B0604030504040204" pitchFamily="50" charset="-128"/>
              </a:defRPr>
            </a:lvl5pPr>
          </a:lstStyle>
          <a:p>
            <a:pPr lvl="0"/>
            <a:r>
              <a:rPr kumimoji="1" lang="ja-JP" altLang="en-US" dirty="0"/>
              <a:t>日程：</a:t>
            </a:r>
            <a:r>
              <a:rPr kumimoji="1" lang="en-US" altLang="ja-JP" dirty="0"/>
              <a:t>20XX.XX.XX</a:t>
            </a:r>
          </a:p>
        </p:txBody>
      </p:sp>
      <p:sp>
        <p:nvSpPr>
          <p:cNvPr id="46" name="縦書きテキスト プレースホルダー 101"/>
          <p:cNvSpPr>
            <a:spLocks noGrp="1"/>
          </p:cNvSpPr>
          <p:nvPr>
            <p:ph type="body" orient="vert" sz="quarter" idx="29" hasCustomPrompt="1"/>
          </p:nvPr>
        </p:nvSpPr>
        <p:spPr>
          <a:xfrm>
            <a:off x="494891" y="2136009"/>
            <a:ext cx="1435336" cy="215937"/>
          </a:xfrm>
          <a:solidFill>
            <a:schemeClr val="bg1">
              <a:alpha val="50000"/>
            </a:schemeClr>
          </a:solidFill>
        </p:spPr>
        <p:txBody>
          <a:bodyPr vert="horz" anchor="ctr" anchorCtr="0">
            <a:normAutofit/>
          </a:bodyPr>
          <a:lstStyle>
            <a:lvl1pPr marL="0" indent="0" algn="l">
              <a:buNone/>
              <a:defRPr sz="1300" b="1">
                <a:solidFill>
                  <a:srgbClr val="002060"/>
                </a:solidFill>
                <a:latin typeface="HGPｺﾞｼｯｸM" panose="020B0600000000000000" pitchFamily="50" charset="-128"/>
                <a:ea typeface="HGPｺﾞｼｯｸM" panose="020B0600000000000000" pitchFamily="50" charset="-128"/>
              </a:defRPr>
            </a:lvl1pPr>
            <a:lvl2pPr marL="503971" indent="0" algn="l">
              <a:buNone/>
              <a:defRPr>
                <a:latin typeface="メイリオ" panose="020B0604030504040204" pitchFamily="50" charset="-128"/>
                <a:ea typeface="メイリオ" panose="020B0604030504040204" pitchFamily="50" charset="-128"/>
              </a:defRPr>
            </a:lvl2pPr>
            <a:lvl3pPr marL="1007943" indent="0" algn="l">
              <a:buNone/>
              <a:defRPr>
                <a:latin typeface="メイリオ" panose="020B0604030504040204" pitchFamily="50" charset="-128"/>
                <a:ea typeface="メイリオ" panose="020B0604030504040204" pitchFamily="50" charset="-128"/>
              </a:defRPr>
            </a:lvl3pPr>
            <a:lvl4pPr marL="1511914" indent="0" algn="l">
              <a:buNone/>
              <a:defRPr>
                <a:latin typeface="メイリオ" panose="020B0604030504040204" pitchFamily="50" charset="-128"/>
                <a:ea typeface="メイリオ" panose="020B0604030504040204" pitchFamily="50" charset="-128"/>
              </a:defRPr>
            </a:lvl4pPr>
            <a:lvl5pPr marL="2015886" indent="0" algn="l">
              <a:buNone/>
              <a:defRPr>
                <a:latin typeface="メイリオ" panose="020B0604030504040204" pitchFamily="50" charset="-128"/>
                <a:ea typeface="メイリオ" panose="020B0604030504040204" pitchFamily="50" charset="-128"/>
              </a:defRPr>
            </a:lvl5pPr>
          </a:lstStyle>
          <a:p>
            <a:pPr lvl="0"/>
            <a:r>
              <a:rPr kumimoji="1" lang="ja-JP" altLang="en-US" dirty="0"/>
              <a:t>スポット名</a:t>
            </a:r>
          </a:p>
        </p:txBody>
      </p:sp>
      <p:sp>
        <p:nvSpPr>
          <p:cNvPr id="47" name="縦書きテキスト プレースホルダー 101"/>
          <p:cNvSpPr>
            <a:spLocks noGrp="1"/>
          </p:cNvSpPr>
          <p:nvPr>
            <p:ph type="body" orient="vert" sz="quarter" idx="30" hasCustomPrompt="1"/>
          </p:nvPr>
        </p:nvSpPr>
        <p:spPr>
          <a:xfrm>
            <a:off x="494891" y="2431284"/>
            <a:ext cx="1435336" cy="536271"/>
          </a:xfrm>
        </p:spPr>
        <p:txBody>
          <a:bodyPr vert="horz" lIns="36000" rIns="36000">
            <a:normAutofit/>
          </a:bodyPr>
          <a:lstStyle>
            <a:lvl1pPr marL="0" indent="0" algn="l">
              <a:buNone/>
              <a:defRPr sz="1000" b="0">
                <a:solidFill>
                  <a:schemeClr val="tx1"/>
                </a:solidFill>
                <a:latin typeface="HGSｺﾞｼｯｸM" panose="020B0600000000000000" pitchFamily="50" charset="-128"/>
                <a:ea typeface="HGSｺﾞｼｯｸM" panose="020B0600000000000000" pitchFamily="50" charset="-128"/>
              </a:defRPr>
            </a:lvl1pPr>
            <a:lvl2pPr marL="503971" indent="0" algn="l">
              <a:buNone/>
              <a:defRPr>
                <a:latin typeface="メイリオ" panose="020B0604030504040204" pitchFamily="50" charset="-128"/>
                <a:ea typeface="メイリオ" panose="020B0604030504040204" pitchFamily="50" charset="-128"/>
              </a:defRPr>
            </a:lvl2pPr>
            <a:lvl3pPr marL="1007943" indent="0" algn="l">
              <a:buNone/>
              <a:defRPr>
                <a:latin typeface="メイリオ" panose="020B0604030504040204" pitchFamily="50" charset="-128"/>
                <a:ea typeface="メイリオ" panose="020B0604030504040204" pitchFamily="50" charset="-128"/>
              </a:defRPr>
            </a:lvl3pPr>
            <a:lvl4pPr marL="1511914" indent="0" algn="l">
              <a:buNone/>
              <a:defRPr>
                <a:latin typeface="メイリオ" panose="020B0604030504040204" pitchFamily="50" charset="-128"/>
                <a:ea typeface="メイリオ" panose="020B0604030504040204" pitchFamily="50" charset="-128"/>
              </a:defRPr>
            </a:lvl4pPr>
            <a:lvl5pPr marL="2015886" indent="0" algn="l">
              <a:buNone/>
              <a:defRPr>
                <a:latin typeface="メイリオ" panose="020B0604030504040204" pitchFamily="50" charset="-128"/>
                <a:ea typeface="メイリオ" panose="020B0604030504040204" pitchFamily="50" charset="-128"/>
              </a:defRPr>
            </a:lvl5pPr>
          </a:lstStyle>
          <a:p>
            <a:pPr lvl="0"/>
            <a:r>
              <a:rPr kumimoji="1" lang="ja-JP" altLang="en-US" dirty="0"/>
              <a:t>コメントを入れましょう。コメントを入れましょう。</a:t>
            </a:r>
          </a:p>
        </p:txBody>
      </p:sp>
      <p:sp>
        <p:nvSpPr>
          <p:cNvPr id="43" name="図プレースホルダー 2"/>
          <p:cNvSpPr>
            <a:spLocks noGrp="1"/>
          </p:cNvSpPr>
          <p:nvPr>
            <p:ph type="pic" sz="quarter" idx="58" hasCustomPrompt="1"/>
          </p:nvPr>
        </p:nvSpPr>
        <p:spPr>
          <a:xfrm>
            <a:off x="490538" y="987425"/>
            <a:ext cx="1439862" cy="1077913"/>
          </a:xfrm>
          <a:prstGeom prst="roundRect">
            <a:avLst>
              <a:gd name="adj" fmla="val 12249"/>
            </a:avLst>
          </a:prstGeom>
          <a:blipFill dpi="0" rotWithShape="1">
            <a:blip r:embed="rId2">
              <a:extLst>
                <a:ext uri="{28A0092B-C50C-407E-A947-70E740481C1C}">
                  <a14:useLocalDpi xmlns:a14="http://schemas.microsoft.com/office/drawing/2010/main" val="0"/>
                </a:ext>
              </a:extLst>
            </a:blip>
            <a:srcRect/>
            <a:tile tx="0" ty="0" sx="100000" sy="100000" flip="none" algn="ctr"/>
          </a:blipFill>
        </p:spPr>
        <p:txBody>
          <a:bodyPr tIns="72000" bIns="540000" anchor="ctr" anchorCtr="1">
            <a:normAutofit/>
          </a:bodyPr>
          <a:lstStyle>
            <a:lvl1pPr marL="0" indent="0">
              <a:buNone/>
              <a:defRPr sz="1200">
                <a:solidFill>
                  <a:srgbClr val="FF0000"/>
                </a:solidFill>
                <a:latin typeface="メイリオ" panose="020B0604030504040204" pitchFamily="50" charset="-128"/>
                <a:ea typeface="メイリオ" panose="020B0604030504040204" pitchFamily="50" charset="-128"/>
              </a:defRPr>
            </a:lvl1pPr>
          </a:lstStyle>
          <a:p>
            <a:r>
              <a:rPr kumimoji="1" lang="ja-JP" altLang="en-US" dirty="0"/>
              <a:t>写真を追加する</a:t>
            </a:r>
          </a:p>
        </p:txBody>
      </p:sp>
      <p:sp>
        <p:nvSpPr>
          <p:cNvPr id="67" name="縦書きテキスト プレースホルダー 101"/>
          <p:cNvSpPr>
            <a:spLocks noGrp="1"/>
          </p:cNvSpPr>
          <p:nvPr>
            <p:ph type="body" orient="vert" sz="quarter" idx="59" hasCustomPrompt="1"/>
          </p:nvPr>
        </p:nvSpPr>
        <p:spPr>
          <a:xfrm>
            <a:off x="494891" y="4475331"/>
            <a:ext cx="1435336" cy="215937"/>
          </a:xfrm>
          <a:solidFill>
            <a:schemeClr val="bg1">
              <a:alpha val="50000"/>
            </a:schemeClr>
          </a:solidFill>
        </p:spPr>
        <p:txBody>
          <a:bodyPr vert="horz" anchor="ctr" anchorCtr="0">
            <a:normAutofit/>
          </a:bodyPr>
          <a:lstStyle>
            <a:lvl1pPr marL="0" indent="0" algn="l">
              <a:buNone/>
              <a:defRPr sz="1300" b="1">
                <a:solidFill>
                  <a:srgbClr val="002060"/>
                </a:solidFill>
                <a:latin typeface="HGPｺﾞｼｯｸM" panose="020B0600000000000000" pitchFamily="50" charset="-128"/>
                <a:ea typeface="HGPｺﾞｼｯｸM" panose="020B0600000000000000" pitchFamily="50" charset="-128"/>
              </a:defRPr>
            </a:lvl1pPr>
            <a:lvl2pPr marL="503971" indent="0" algn="l">
              <a:buNone/>
              <a:defRPr>
                <a:latin typeface="メイリオ" panose="020B0604030504040204" pitchFamily="50" charset="-128"/>
                <a:ea typeface="メイリオ" panose="020B0604030504040204" pitchFamily="50" charset="-128"/>
              </a:defRPr>
            </a:lvl2pPr>
            <a:lvl3pPr marL="1007943" indent="0" algn="l">
              <a:buNone/>
              <a:defRPr>
                <a:latin typeface="メイリオ" panose="020B0604030504040204" pitchFamily="50" charset="-128"/>
                <a:ea typeface="メイリオ" panose="020B0604030504040204" pitchFamily="50" charset="-128"/>
              </a:defRPr>
            </a:lvl3pPr>
            <a:lvl4pPr marL="1511914" indent="0" algn="l">
              <a:buNone/>
              <a:defRPr>
                <a:latin typeface="メイリオ" panose="020B0604030504040204" pitchFamily="50" charset="-128"/>
                <a:ea typeface="メイリオ" panose="020B0604030504040204" pitchFamily="50" charset="-128"/>
              </a:defRPr>
            </a:lvl4pPr>
            <a:lvl5pPr marL="2015886" indent="0" algn="l">
              <a:buNone/>
              <a:defRPr>
                <a:latin typeface="メイリオ" panose="020B0604030504040204" pitchFamily="50" charset="-128"/>
                <a:ea typeface="メイリオ" panose="020B0604030504040204" pitchFamily="50" charset="-128"/>
              </a:defRPr>
            </a:lvl5pPr>
          </a:lstStyle>
          <a:p>
            <a:pPr lvl="0"/>
            <a:r>
              <a:rPr kumimoji="1" lang="ja-JP" altLang="en-US" dirty="0"/>
              <a:t>スポット名</a:t>
            </a:r>
          </a:p>
        </p:txBody>
      </p:sp>
      <p:sp>
        <p:nvSpPr>
          <p:cNvPr id="68" name="縦書きテキスト プレースホルダー 101"/>
          <p:cNvSpPr>
            <a:spLocks noGrp="1"/>
          </p:cNvSpPr>
          <p:nvPr>
            <p:ph type="body" orient="vert" sz="quarter" idx="60" hasCustomPrompt="1"/>
          </p:nvPr>
        </p:nvSpPr>
        <p:spPr>
          <a:xfrm>
            <a:off x="494891" y="4770606"/>
            <a:ext cx="1435336" cy="536271"/>
          </a:xfrm>
        </p:spPr>
        <p:txBody>
          <a:bodyPr vert="horz" lIns="36000" rIns="36000">
            <a:normAutofit/>
          </a:bodyPr>
          <a:lstStyle>
            <a:lvl1pPr marL="0" indent="0" algn="l">
              <a:buNone/>
              <a:defRPr sz="1000" b="0">
                <a:solidFill>
                  <a:schemeClr val="tx1"/>
                </a:solidFill>
                <a:latin typeface="HGSｺﾞｼｯｸM" panose="020B0600000000000000" pitchFamily="50" charset="-128"/>
                <a:ea typeface="HGSｺﾞｼｯｸM" panose="020B0600000000000000" pitchFamily="50" charset="-128"/>
              </a:defRPr>
            </a:lvl1pPr>
            <a:lvl2pPr marL="503971" indent="0" algn="l">
              <a:buNone/>
              <a:defRPr>
                <a:latin typeface="メイリオ" panose="020B0604030504040204" pitchFamily="50" charset="-128"/>
                <a:ea typeface="メイリオ" panose="020B0604030504040204" pitchFamily="50" charset="-128"/>
              </a:defRPr>
            </a:lvl2pPr>
            <a:lvl3pPr marL="1007943" indent="0" algn="l">
              <a:buNone/>
              <a:defRPr>
                <a:latin typeface="メイリオ" panose="020B0604030504040204" pitchFamily="50" charset="-128"/>
                <a:ea typeface="メイリオ" panose="020B0604030504040204" pitchFamily="50" charset="-128"/>
              </a:defRPr>
            </a:lvl3pPr>
            <a:lvl4pPr marL="1511914" indent="0" algn="l">
              <a:buNone/>
              <a:defRPr>
                <a:latin typeface="メイリオ" panose="020B0604030504040204" pitchFamily="50" charset="-128"/>
                <a:ea typeface="メイリオ" panose="020B0604030504040204" pitchFamily="50" charset="-128"/>
              </a:defRPr>
            </a:lvl4pPr>
            <a:lvl5pPr marL="2015886" indent="0" algn="l">
              <a:buNone/>
              <a:defRPr>
                <a:latin typeface="メイリオ" panose="020B0604030504040204" pitchFamily="50" charset="-128"/>
                <a:ea typeface="メイリオ" panose="020B0604030504040204" pitchFamily="50" charset="-128"/>
              </a:defRPr>
            </a:lvl5pPr>
          </a:lstStyle>
          <a:p>
            <a:pPr lvl="0"/>
            <a:r>
              <a:rPr kumimoji="1" lang="ja-JP" altLang="en-US" dirty="0"/>
              <a:t>コメントを入れましょう。コメントを入れましょう。</a:t>
            </a:r>
          </a:p>
        </p:txBody>
      </p:sp>
      <p:sp>
        <p:nvSpPr>
          <p:cNvPr id="69" name="図プレースホルダー 2"/>
          <p:cNvSpPr>
            <a:spLocks noGrp="1"/>
          </p:cNvSpPr>
          <p:nvPr>
            <p:ph type="pic" sz="quarter" idx="61" hasCustomPrompt="1"/>
          </p:nvPr>
        </p:nvSpPr>
        <p:spPr>
          <a:xfrm>
            <a:off x="490538" y="3326747"/>
            <a:ext cx="1439862" cy="1077913"/>
          </a:xfrm>
          <a:prstGeom prst="roundRect">
            <a:avLst>
              <a:gd name="adj" fmla="val 12249"/>
            </a:avLst>
          </a:prstGeom>
          <a:blipFill dpi="0" rotWithShape="1">
            <a:blip r:embed="rId3">
              <a:extLst>
                <a:ext uri="{28A0092B-C50C-407E-A947-70E740481C1C}">
                  <a14:useLocalDpi xmlns:a14="http://schemas.microsoft.com/office/drawing/2010/main" val="0"/>
                </a:ext>
              </a:extLst>
            </a:blip>
            <a:srcRect/>
            <a:tile tx="0" ty="0" sx="100000" sy="100000" flip="none" algn="ctr"/>
          </a:blipFill>
        </p:spPr>
        <p:txBody>
          <a:bodyPr tIns="72000" bIns="540000" anchor="ctr" anchorCtr="1">
            <a:normAutofit/>
          </a:bodyPr>
          <a:lstStyle>
            <a:lvl1pPr marL="0" indent="0">
              <a:buNone/>
              <a:defRPr sz="1200">
                <a:solidFill>
                  <a:srgbClr val="FF0000"/>
                </a:solidFill>
                <a:latin typeface="メイリオ" panose="020B0604030504040204" pitchFamily="50" charset="-128"/>
                <a:ea typeface="メイリオ" panose="020B0604030504040204" pitchFamily="50" charset="-128"/>
              </a:defRPr>
            </a:lvl1pPr>
          </a:lstStyle>
          <a:p>
            <a:r>
              <a:rPr kumimoji="1" lang="ja-JP" altLang="en-US" dirty="0"/>
              <a:t>写真を追加する</a:t>
            </a:r>
          </a:p>
        </p:txBody>
      </p:sp>
      <p:sp>
        <p:nvSpPr>
          <p:cNvPr id="84" name="縦書きテキスト プレースホルダー 101"/>
          <p:cNvSpPr>
            <a:spLocks noGrp="1"/>
          </p:cNvSpPr>
          <p:nvPr>
            <p:ph type="body" orient="vert" sz="quarter" idx="62" hasCustomPrompt="1"/>
          </p:nvPr>
        </p:nvSpPr>
        <p:spPr>
          <a:xfrm>
            <a:off x="8743541" y="2136009"/>
            <a:ext cx="1435336" cy="215937"/>
          </a:xfrm>
          <a:solidFill>
            <a:schemeClr val="bg1">
              <a:alpha val="50000"/>
            </a:schemeClr>
          </a:solidFill>
        </p:spPr>
        <p:txBody>
          <a:bodyPr vert="horz" anchor="ctr" anchorCtr="0">
            <a:normAutofit/>
          </a:bodyPr>
          <a:lstStyle>
            <a:lvl1pPr marL="0" indent="0" algn="l">
              <a:buNone/>
              <a:defRPr sz="1300" b="1">
                <a:solidFill>
                  <a:srgbClr val="002060"/>
                </a:solidFill>
                <a:latin typeface="HGPｺﾞｼｯｸM" panose="020B0600000000000000" pitchFamily="50" charset="-128"/>
                <a:ea typeface="HGPｺﾞｼｯｸM" panose="020B0600000000000000" pitchFamily="50" charset="-128"/>
              </a:defRPr>
            </a:lvl1pPr>
            <a:lvl2pPr marL="503971" indent="0" algn="l">
              <a:buNone/>
              <a:defRPr>
                <a:latin typeface="メイリオ" panose="020B0604030504040204" pitchFamily="50" charset="-128"/>
                <a:ea typeface="メイリオ" panose="020B0604030504040204" pitchFamily="50" charset="-128"/>
              </a:defRPr>
            </a:lvl2pPr>
            <a:lvl3pPr marL="1007943" indent="0" algn="l">
              <a:buNone/>
              <a:defRPr>
                <a:latin typeface="メイリオ" panose="020B0604030504040204" pitchFamily="50" charset="-128"/>
                <a:ea typeface="メイリオ" panose="020B0604030504040204" pitchFamily="50" charset="-128"/>
              </a:defRPr>
            </a:lvl3pPr>
            <a:lvl4pPr marL="1511914" indent="0" algn="l">
              <a:buNone/>
              <a:defRPr>
                <a:latin typeface="メイリオ" panose="020B0604030504040204" pitchFamily="50" charset="-128"/>
                <a:ea typeface="メイリオ" panose="020B0604030504040204" pitchFamily="50" charset="-128"/>
              </a:defRPr>
            </a:lvl4pPr>
            <a:lvl5pPr marL="2015886" indent="0" algn="l">
              <a:buNone/>
              <a:defRPr>
                <a:latin typeface="メイリオ" panose="020B0604030504040204" pitchFamily="50" charset="-128"/>
                <a:ea typeface="メイリオ" panose="020B0604030504040204" pitchFamily="50" charset="-128"/>
              </a:defRPr>
            </a:lvl5pPr>
          </a:lstStyle>
          <a:p>
            <a:pPr lvl="0"/>
            <a:r>
              <a:rPr kumimoji="1" lang="ja-JP" altLang="en-US" dirty="0"/>
              <a:t>スポット名</a:t>
            </a:r>
          </a:p>
        </p:txBody>
      </p:sp>
      <p:sp>
        <p:nvSpPr>
          <p:cNvPr id="85" name="縦書きテキスト プレースホルダー 101"/>
          <p:cNvSpPr>
            <a:spLocks noGrp="1"/>
          </p:cNvSpPr>
          <p:nvPr>
            <p:ph type="body" orient="vert" sz="quarter" idx="63" hasCustomPrompt="1"/>
          </p:nvPr>
        </p:nvSpPr>
        <p:spPr>
          <a:xfrm>
            <a:off x="8743541" y="2431284"/>
            <a:ext cx="1435336" cy="536271"/>
          </a:xfrm>
        </p:spPr>
        <p:txBody>
          <a:bodyPr vert="horz" lIns="36000" rIns="36000">
            <a:normAutofit/>
          </a:bodyPr>
          <a:lstStyle>
            <a:lvl1pPr marL="0" indent="0" algn="l">
              <a:buNone/>
              <a:defRPr sz="1000" b="0">
                <a:solidFill>
                  <a:schemeClr val="tx1"/>
                </a:solidFill>
                <a:latin typeface="HGSｺﾞｼｯｸM" panose="020B0600000000000000" pitchFamily="50" charset="-128"/>
                <a:ea typeface="HGSｺﾞｼｯｸM" panose="020B0600000000000000" pitchFamily="50" charset="-128"/>
              </a:defRPr>
            </a:lvl1pPr>
            <a:lvl2pPr marL="503971" indent="0" algn="l">
              <a:buNone/>
              <a:defRPr>
                <a:latin typeface="メイリオ" panose="020B0604030504040204" pitchFamily="50" charset="-128"/>
                <a:ea typeface="メイリオ" panose="020B0604030504040204" pitchFamily="50" charset="-128"/>
              </a:defRPr>
            </a:lvl2pPr>
            <a:lvl3pPr marL="1007943" indent="0" algn="l">
              <a:buNone/>
              <a:defRPr>
                <a:latin typeface="メイリオ" panose="020B0604030504040204" pitchFamily="50" charset="-128"/>
                <a:ea typeface="メイリオ" panose="020B0604030504040204" pitchFamily="50" charset="-128"/>
              </a:defRPr>
            </a:lvl3pPr>
            <a:lvl4pPr marL="1511914" indent="0" algn="l">
              <a:buNone/>
              <a:defRPr>
                <a:latin typeface="メイリオ" panose="020B0604030504040204" pitchFamily="50" charset="-128"/>
                <a:ea typeface="メイリオ" panose="020B0604030504040204" pitchFamily="50" charset="-128"/>
              </a:defRPr>
            </a:lvl4pPr>
            <a:lvl5pPr marL="2015886" indent="0" algn="l">
              <a:buNone/>
              <a:defRPr>
                <a:latin typeface="メイリオ" panose="020B0604030504040204" pitchFamily="50" charset="-128"/>
                <a:ea typeface="メイリオ" panose="020B0604030504040204" pitchFamily="50" charset="-128"/>
              </a:defRPr>
            </a:lvl5pPr>
          </a:lstStyle>
          <a:p>
            <a:pPr lvl="0"/>
            <a:r>
              <a:rPr kumimoji="1" lang="ja-JP" altLang="en-US" dirty="0"/>
              <a:t>コメントを入れましょう。コメントを入れましょう。</a:t>
            </a:r>
          </a:p>
        </p:txBody>
      </p:sp>
      <p:sp>
        <p:nvSpPr>
          <p:cNvPr id="86" name="図プレースホルダー 2"/>
          <p:cNvSpPr>
            <a:spLocks noGrp="1"/>
          </p:cNvSpPr>
          <p:nvPr>
            <p:ph type="pic" sz="quarter" idx="64" hasCustomPrompt="1"/>
          </p:nvPr>
        </p:nvSpPr>
        <p:spPr>
          <a:xfrm>
            <a:off x="8739188" y="987425"/>
            <a:ext cx="1439862" cy="1077913"/>
          </a:xfrm>
          <a:prstGeom prst="roundRect">
            <a:avLst>
              <a:gd name="adj" fmla="val 12249"/>
            </a:avLst>
          </a:prstGeom>
          <a:blipFill dpi="0" rotWithShape="1">
            <a:blip r:embed="rId3">
              <a:extLst>
                <a:ext uri="{28A0092B-C50C-407E-A947-70E740481C1C}">
                  <a14:useLocalDpi xmlns:a14="http://schemas.microsoft.com/office/drawing/2010/main" val="0"/>
                </a:ext>
              </a:extLst>
            </a:blip>
            <a:srcRect/>
            <a:tile tx="0" ty="0" sx="100000" sy="100000" flip="none" algn="ctr"/>
          </a:blipFill>
        </p:spPr>
        <p:txBody>
          <a:bodyPr tIns="72000" bIns="540000" anchor="ctr" anchorCtr="1">
            <a:normAutofit/>
          </a:bodyPr>
          <a:lstStyle>
            <a:lvl1pPr marL="0" indent="0">
              <a:buNone/>
              <a:defRPr sz="1200">
                <a:solidFill>
                  <a:srgbClr val="FF0000"/>
                </a:solidFill>
                <a:latin typeface="メイリオ" panose="020B0604030504040204" pitchFamily="50" charset="-128"/>
                <a:ea typeface="メイリオ" panose="020B0604030504040204" pitchFamily="50" charset="-128"/>
              </a:defRPr>
            </a:lvl1pPr>
          </a:lstStyle>
          <a:p>
            <a:r>
              <a:rPr kumimoji="1" lang="ja-JP" altLang="en-US" dirty="0"/>
              <a:t>写真を追加する</a:t>
            </a:r>
          </a:p>
        </p:txBody>
      </p:sp>
      <p:sp>
        <p:nvSpPr>
          <p:cNvPr id="87" name="縦書きテキスト プレースホルダー 101"/>
          <p:cNvSpPr>
            <a:spLocks noGrp="1"/>
          </p:cNvSpPr>
          <p:nvPr>
            <p:ph type="body" orient="vert" sz="quarter" idx="65" hasCustomPrompt="1"/>
          </p:nvPr>
        </p:nvSpPr>
        <p:spPr>
          <a:xfrm>
            <a:off x="8743541" y="4475331"/>
            <a:ext cx="1435336" cy="215937"/>
          </a:xfrm>
          <a:solidFill>
            <a:schemeClr val="bg1">
              <a:alpha val="50000"/>
            </a:schemeClr>
          </a:solidFill>
        </p:spPr>
        <p:txBody>
          <a:bodyPr vert="horz" anchor="ctr" anchorCtr="0">
            <a:normAutofit/>
          </a:bodyPr>
          <a:lstStyle>
            <a:lvl1pPr marL="0" indent="0" algn="l">
              <a:buNone/>
              <a:defRPr sz="1300" b="1">
                <a:solidFill>
                  <a:srgbClr val="002060"/>
                </a:solidFill>
                <a:latin typeface="HGPｺﾞｼｯｸM" panose="020B0600000000000000" pitchFamily="50" charset="-128"/>
                <a:ea typeface="HGPｺﾞｼｯｸM" panose="020B0600000000000000" pitchFamily="50" charset="-128"/>
              </a:defRPr>
            </a:lvl1pPr>
            <a:lvl2pPr marL="503971" indent="0" algn="l">
              <a:buNone/>
              <a:defRPr>
                <a:latin typeface="メイリオ" panose="020B0604030504040204" pitchFamily="50" charset="-128"/>
                <a:ea typeface="メイリオ" panose="020B0604030504040204" pitchFamily="50" charset="-128"/>
              </a:defRPr>
            </a:lvl2pPr>
            <a:lvl3pPr marL="1007943" indent="0" algn="l">
              <a:buNone/>
              <a:defRPr>
                <a:latin typeface="メイリオ" panose="020B0604030504040204" pitchFamily="50" charset="-128"/>
                <a:ea typeface="メイリオ" panose="020B0604030504040204" pitchFamily="50" charset="-128"/>
              </a:defRPr>
            </a:lvl3pPr>
            <a:lvl4pPr marL="1511914" indent="0" algn="l">
              <a:buNone/>
              <a:defRPr>
                <a:latin typeface="メイリオ" panose="020B0604030504040204" pitchFamily="50" charset="-128"/>
                <a:ea typeface="メイリオ" panose="020B0604030504040204" pitchFamily="50" charset="-128"/>
              </a:defRPr>
            </a:lvl4pPr>
            <a:lvl5pPr marL="2015886" indent="0" algn="l">
              <a:buNone/>
              <a:defRPr>
                <a:latin typeface="メイリオ" panose="020B0604030504040204" pitchFamily="50" charset="-128"/>
                <a:ea typeface="メイリオ" panose="020B0604030504040204" pitchFamily="50" charset="-128"/>
              </a:defRPr>
            </a:lvl5pPr>
          </a:lstStyle>
          <a:p>
            <a:pPr lvl="0"/>
            <a:r>
              <a:rPr kumimoji="1" lang="ja-JP" altLang="en-US" dirty="0"/>
              <a:t>スポット名</a:t>
            </a:r>
          </a:p>
        </p:txBody>
      </p:sp>
      <p:sp>
        <p:nvSpPr>
          <p:cNvPr id="88" name="縦書きテキスト プレースホルダー 101"/>
          <p:cNvSpPr>
            <a:spLocks noGrp="1"/>
          </p:cNvSpPr>
          <p:nvPr>
            <p:ph type="body" orient="vert" sz="quarter" idx="66" hasCustomPrompt="1"/>
          </p:nvPr>
        </p:nvSpPr>
        <p:spPr>
          <a:xfrm>
            <a:off x="8743541" y="4770606"/>
            <a:ext cx="1435336" cy="536271"/>
          </a:xfrm>
        </p:spPr>
        <p:txBody>
          <a:bodyPr vert="horz" lIns="36000" rIns="36000">
            <a:normAutofit/>
          </a:bodyPr>
          <a:lstStyle>
            <a:lvl1pPr marL="0" indent="0" algn="l">
              <a:buNone/>
              <a:defRPr sz="1000" b="0">
                <a:solidFill>
                  <a:schemeClr val="tx1"/>
                </a:solidFill>
                <a:latin typeface="HGSｺﾞｼｯｸM" panose="020B0600000000000000" pitchFamily="50" charset="-128"/>
                <a:ea typeface="HGSｺﾞｼｯｸM" panose="020B0600000000000000" pitchFamily="50" charset="-128"/>
              </a:defRPr>
            </a:lvl1pPr>
            <a:lvl2pPr marL="503971" indent="0" algn="l">
              <a:buNone/>
              <a:defRPr>
                <a:latin typeface="メイリオ" panose="020B0604030504040204" pitchFamily="50" charset="-128"/>
                <a:ea typeface="メイリオ" panose="020B0604030504040204" pitchFamily="50" charset="-128"/>
              </a:defRPr>
            </a:lvl2pPr>
            <a:lvl3pPr marL="1007943" indent="0" algn="l">
              <a:buNone/>
              <a:defRPr>
                <a:latin typeface="メイリオ" panose="020B0604030504040204" pitchFamily="50" charset="-128"/>
                <a:ea typeface="メイリオ" panose="020B0604030504040204" pitchFamily="50" charset="-128"/>
              </a:defRPr>
            </a:lvl3pPr>
            <a:lvl4pPr marL="1511914" indent="0" algn="l">
              <a:buNone/>
              <a:defRPr>
                <a:latin typeface="メイリオ" panose="020B0604030504040204" pitchFamily="50" charset="-128"/>
                <a:ea typeface="メイリオ" panose="020B0604030504040204" pitchFamily="50" charset="-128"/>
              </a:defRPr>
            </a:lvl4pPr>
            <a:lvl5pPr marL="2015886" indent="0" algn="l">
              <a:buNone/>
              <a:defRPr>
                <a:latin typeface="メイリオ" panose="020B0604030504040204" pitchFamily="50" charset="-128"/>
                <a:ea typeface="メイリオ" panose="020B0604030504040204" pitchFamily="50" charset="-128"/>
              </a:defRPr>
            </a:lvl5pPr>
          </a:lstStyle>
          <a:p>
            <a:pPr lvl="0"/>
            <a:r>
              <a:rPr kumimoji="1" lang="ja-JP" altLang="en-US" dirty="0"/>
              <a:t>コメントを入れましょう。コメントを入れましょう。</a:t>
            </a:r>
          </a:p>
        </p:txBody>
      </p:sp>
      <p:sp>
        <p:nvSpPr>
          <p:cNvPr id="89" name="図プレースホルダー 2"/>
          <p:cNvSpPr>
            <a:spLocks noGrp="1"/>
          </p:cNvSpPr>
          <p:nvPr>
            <p:ph type="pic" sz="quarter" idx="67" hasCustomPrompt="1"/>
          </p:nvPr>
        </p:nvSpPr>
        <p:spPr>
          <a:xfrm>
            <a:off x="8739188" y="3326747"/>
            <a:ext cx="1439862" cy="1077913"/>
          </a:xfrm>
          <a:prstGeom prst="roundRect">
            <a:avLst>
              <a:gd name="adj" fmla="val 12249"/>
            </a:avLst>
          </a:prstGeom>
          <a:blipFill dpi="0" rotWithShape="1">
            <a:blip r:embed="rId2">
              <a:extLst>
                <a:ext uri="{28A0092B-C50C-407E-A947-70E740481C1C}">
                  <a14:useLocalDpi xmlns:a14="http://schemas.microsoft.com/office/drawing/2010/main" val="0"/>
                </a:ext>
              </a:extLst>
            </a:blip>
            <a:srcRect/>
            <a:tile tx="0" ty="0" sx="100000" sy="100000" flip="none" algn="ctr"/>
          </a:blipFill>
        </p:spPr>
        <p:txBody>
          <a:bodyPr tIns="72000" bIns="540000" anchor="ctr" anchorCtr="1">
            <a:normAutofit/>
          </a:bodyPr>
          <a:lstStyle>
            <a:lvl1pPr marL="0" indent="0">
              <a:buNone/>
              <a:defRPr sz="1200">
                <a:solidFill>
                  <a:srgbClr val="FF0000"/>
                </a:solidFill>
                <a:latin typeface="メイリオ" panose="020B0604030504040204" pitchFamily="50" charset="-128"/>
                <a:ea typeface="メイリオ" panose="020B0604030504040204" pitchFamily="50" charset="-128"/>
              </a:defRPr>
            </a:lvl1pPr>
          </a:lstStyle>
          <a:p>
            <a:r>
              <a:rPr kumimoji="1" lang="ja-JP" altLang="en-US" dirty="0"/>
              <a:t>写真を追加する</a:t>
            </a:r>
          </a:p>
        </p:txBody>
      </p:sp>
      <p:sp>
        <p:nvSpPr>
          <p:cNvPr id="90" name="図プレースホルダー 2"/>
          <p:cNvSpPr>
            <a:spLocks noGrp="1"/>
          </p:cNvSpPr>
          <p:nvPr>
            <p:ph type="pic" sz="quarter" idx="68" hasCustomPrompt="1"/>
          </p:nvPr>
        </p:nvSpPr>
        <p:spPr>
          <a:xfrm>
            <a:off x="490538" y="5654675"/>
            <a:ext cx="1052512" cy="1516283"/>
          </a:xfrm>
          <a:prstGeom prst="roundRect">
            <a:avLst>
              <a:gd name="adj" fmla="val 12249"/>
            </a:avLst>
          </a:prstGeom>
          <a:blipFill dpi="0" rotWithShape="1">
            <a:blip r:embed="rId4">
              <a:extLst>
                <a:ext uri="{28A0092B-C50C-407E-A947-70E740481C1C}">
                  <a14:useLocalDpi xmlns:a14="http://schemas.microsoft.com/office/drawing/2010/main" val="0"/>
                </a:ext>
              </a:extLst>
            </a:blip>
            <a:srcRect/>
            <a:tile tx="0" ty="0" sx="100000" sy="100000" flip="none" algn="ctr"/>
          </a:blipFill>
        </p:spPr>
        <p:txBody>
          <a:bodyPr tIns="72000" bIns="540000" anchor="ctr" anchorCtr="1">
            <a:normAutofit/>
          </a:bodyPr>
          <a:lstStyle>
            <a:lvl1pPr marL="0" indent="0">
              <a:buNone/>
              <a:defRPr sz="1200">
                <a:solidFill>
                  <a:srgbClr val="FF0000"/>
                </a:solidFill>
                <a:latin typeface="メイリオ" panose="020B0604030504040204" pitchFamily="50" charset="-128"/>
                <a:ea typeface="メイリオ" panose="020B0604030504040204" pitchFamily="50" charset="-128"/>
              </a:defRPr>
            </a:lvl1pPr>
          </a:lstStyle>
          <a:p>
            <a:r>
              <a:rPr kumimoji="1" lang="ja-JP" altLang="en-US" dirty="0"/>
              <a:t>写真を追加する</a:t>
            </a:r>
          </a:p>
        </p:txBody>
      </p:sp>
      <p:sp>
        <p:nvSpPr>
          <p:cNvPr id="91" name="縦書きテキスト プレースホルダー 101"/>
          <p:cNvSpPr>
            <a:spLocks noGrp="1"/>
          </p:cNvSpPr>
          <p:nvPr>
            <p:ph type="body" orient="vert" sz="quarter" idx="69" hasCustomPrompt="1"/>
          </p:nvPr>
        </p:nvSpPr>
        <p:spPr>
          <a:xfrm>
            <a:off x="1613498" y="5669168"/>
            <a:ext cx="1005877" cy="436357"/>
          </a:xfrm>
          <a:solidFill>
            <a:schemeClr val="bg1">
              <a:alpha val="50000"/>
            </a:schemeClr>
          </a:solidFill>
        </p:spPr>
        <p:txBody>
          <a:bodyPr vert="horz" anchor="ctr" anchorCtr="0">
            <a:normAutofit/>
          </a:bodyPr>
          <a:lstStyle>
            <a:lvl1pPr marL="0" indent="0" algn="l">
              <a:buNone/>
              <a:defRPr sz="1300" b="1">
                <a:solidFill>
                  <a:srgbClr val="002060"/>
                </a:solidFill>
                <a:latin typeface="HGPｺﾞｼｯｸM" panose="020B0600000000000000" pitchFamily="50" charset="-128"/>
                <a:ea typeface="HGPｺﾞｼｯｸM" panose="020B0600000000000000" pitchFamily="50" charset="-128"/>
              </a:defRPr>
            </a:lvl1pPr>
            <a:lvl2pPr marL="503971" indent="0" algn="l">
              <a:buNone/>
              <a:defRPr>
                <a:latin typeface="メイリオ" panose="020B0604030504040204" pitchFamily="50" charset="-128"/>
                <a:ea typeface="メイリオ" panose="020B0604030504040204" pitchFamily="50" charset="-128"/>
              </a:defRPr>
            </a:lvl2pPr>
            <a:lvl3pPr marL="1007943" indent="0" algn="l">
              <a:buNone/>
              <a:defRPr>
                <a:latin typeface="メイリオ" panose="020B0604030504040204" pitchFamily="50" charset="-128"/>
                <a:ea typeface="メイリオ" panose="020B0604030504040204" pitchFamily="50" charset="-128"/>
              </a:defRPr>
            </a:lvl3pPr>
            <a:lvl4pPr marL="1511914" indent="0" algn="l">
              <a:buNone/>
              <a:defRPr>
                <a:latin typeface="メイリオ" panose="020B0604030504040204" pitchFamily="50" charset="-128"/>
                <a:ea typeface="メイリオ" panose="020B0604030504040204" pitchFamily="50" charset="-128"/>
              </a:defRPr>
            </a:lvl4pPr>
            <a:lvl5pPr marL="2015886" indent="0" algn="l">
              <a:buNone/>
              <a:defRPr>
                <a:latin typeface="メイリオ" panose="020B0604030504040204" pitchFamily="50" charset="-128"/>
                <a:ea typeface="メイリオ" panose="020B0604030504040204" pitchFamily="50" charset="-128"/>
              </a:defRPr>
            </a:lvl5pPr>
          </a:lstStyle>
          <a:p>
            <a:pPr lvl="0"/>
            <a:r>
              <a:rPr kumimoji="1" lang="ja-JP" altLang="en-US" dirty="0"/>
              <a:t>スポット名</a:t>
            </a:r>
          </a:p>
        </p:txBody>
      </p:sp>
      <p:sp>
        <p:nvSpPr>
          <p:cNvPr id="92" name="縦書きテキスト プレースホルダー 101"/>
          <p:cNvSpPr>
            <a:spLocks noGrp="1"/>
          </p:cNvSpPr>
          <p:nvPr>
            <p:ph type="body" orient="vert" sz="quarter" idx="70" hasCustomPrompt="1"/>
          </p:nvPr>
        </p:nvSpPr>
        <p:spPr>
          <a:xfrm>
            <a:off x="1613498" y="6144680"/>
            <a:ext cx="1005877" cy="1026278"/>
          </a:xfrm>
        </p:spPr>
        <p:txBody>
          <a:bodyPr vert="horz" lIns="36000" rIns="36000">
            <a:normAutofit/>
          </a:bodyPr>
          <a:lstStyle>
            <a:lvl1pPr marL="0" indent="0" algn="l">
              <a:buNone/>
              <a:defRPr sz="1000" b="0">
                <a:solidFill>
                  <a:schemeClr val="tx1"/>
                </a:solidFill>
                <a:latin typeface="HGSｺﾞｼｯｸM" panose="020B0600000000000000" pitchFamily="50" charset="-128"/>
                <a:ea typeface="HGSｺﾞｼｯｸM" panose="020B0600000000000000" pitchFamily="50" charset="-128"/>
              </a:defRPr>
            </a:lvl1pPr>
            <a:lvl2pPr marL="503971" indent="0" algn="l">
              <a:buNone/>
              <a:defRPr>
                <a:latin typeface="メイリオ" panose="020B0604030504040204" pitchFamily="50" charset="-128"/>
                <a:ea typeface="メイリオ" panose="020B0604030504040204" pitchFamily="50" charset="-128"/>
              </a:defRPr>
            </a:lvl2pPr>
            <a:lvl3pPr marL="1007943" indent="0" algn="l">
              <a:buNone/>
              <a:defRPr>
                <a:latin typeface="メイリオ" panose="020B0604030504040204" pitchFamily="50" charset="-128"/>
                <a:ea typeface="メイリオ" panose="020B0604030504040204" pitchFamily="50" charset="-128"/>
              </a:defRPr>
            </a:lvl3pPr>
            <a:lvl4pPr marL="1511914" indent="0" algn="l">
              <a:buNone/>
              <a:defRPr>
                <a:latin typeface="メイリオ" panose="020B0604030504040204" pitchFamily="50" charset="-128"/>
                <a:ea typeface="メイリオ" panose="020B0604030504040204" pitchFamily="50" charset="-128"/>
              </a:defRPr>
            </a:lvl4pPr>
            <a:lvl5pPr marL="2015886" indent="0" algn="l">
              <a:buNone/>
              <a:defRPr>
                <a:latin typeface="メイリオ" panose="020B0604030504040204" pitchFamily="50" charset="-128"/>
                <a:ea typeface="メイリオ" panose="020B0604030504040204" pitchFamily="50" charset="-128"/>
              </a:defRPr>
            </a:lvl5pPr>
          </a:lstStyle>
          <a:p>
            <a:pPr lvl="0"/>
            <a:r>
              <a:rPr kumimoji="1" lang="ja-JP" altLang="en-US" dirty="0"/>
              <a:t>コメントを入れましょう。コメントを入れましょう。</a:t>
            </a:r>
          </a:p>
        </p:txBody>
      </p:sp>
      <p:sp>
        <p:nvSpPr>
          <p:cNvPr id="93" name="図プレースホルダー 2"/>
          <p:cNvSpPr>
            <a:spLocks noGrp="1"/>
          </p:cNvSpPr>
          <p:nvPr>
            <p:ph type="pic" sz="quarter" idx="71" hasCustomPrompt="1"/>
          </p:nvPr>
        </p:nvSpPr>
        <p:spPr>
          <a:xfrm>
            <a:off x="3015862" y="5654675"/>
            <a:ext cx="1052512" cy="1516283"/>
          </a:xfrm>
          <a:prstGeom prst="roundRect">
            <a:avLst>
              <a:gd name="adj" fmla="val 12249"/>
            </a:avLst>
          </a:prstGeom>
          <a:blipFill dpi="0" rotWithShape="1">
            <a:blip r:embed="rId5">
              <a:extLst>
                <a:ext uri="{28A0092B-C50C-407E-A947-70E740481C1C}">
                  <a14:useLocalDpi xmlns:a14="http://schemas.microsoft.com/office/drawing/2010/main" val="0"/>
                </a:ext>
              </a:extLst>
            </a:blip>
            <a:srcRect/>
            <a:tile tx="0" ty="0" sx="100000" sy="100000" flip="none" algn="ctr"/>
          </a:blipFill>
        </p:spPr>
        <p:txBody>
          <a:bodyPr tIns="72000" bIns="540000" anchor="ctr" anchorCtr="1">
            <a:normAutofit/>
          </a:bodyPr>
          <a:lstStyle>
            <a:lvl1pPr marL="0" indent="0">
              <a:buNone/>
              <a:defRPr sz="1200">
                <a:solidFill>
                  <a:srgbClr val="FF0000"/>
                </a:solidFill>
                <a:latin typeface="メイリオ" panose="020B0604030504040204" pitchFamily="50" charset="-128"/>
                <a:ea typeface="メイリオ" panose="020B0604030504040204" pitchFamily="50" charset="-128"/>
              </a:defRPr>
            </a:lvl1pPr>
          </a:lstStyle>
          <a:p>
            <a:r>
              <a:rPr kumimoji="1" lang="ja-JP" altLang="en-US" dirty="0"/>
              <a:t>写真を追加する</a:t>
            </a:r>
          </a:p>
        </p:txBody>
      </p:sp>
      <p:sp>
        <p:nvSpPr>
          <p:cNvPr id="94" name="縦書きテキスト プレースホルダー 101"/>
          <p:cNvSpPr>
            <a:spLocks noGrp="1"/>
          </p:cNvSpPr>
          <p:nvPr>
            <p:ph type="body" orient="vert" sz="quarter" idx="72" hasCustomPrompt="1"/>
          </p:nvPr>
        </p:nvSpPr>
        <p:spPr>
          <a:xfrm>
            <a:off x="4138822" y="5669168"/>
            <a:ext cx="1005877" cy="436357"/>
          </a:xfrm>
          <a:solidFill>
            <a:schemeClr val="bg1">
              <a:alpha val="50000"/>
            </a:schemeClr>
          </a:solidFill>
        </p:spPr>
        <p:txBody>
          <a:bodyPr vert="horz" anchor="ctr" anchorCtr="0">
            <a:normAutofit/>
          </a:bodyPr>
          <a:lstStyle>
            <a:lvl1pPr marL="0" indent="0" algn="l">
              <a:buNone/>
              <a:defRPr sz="1300" b="1">
                <a:solidFill>
                  <a:srgbClr val="002060"/>
                </a:solidFill>
                <a:latin typeface="HGPｺﾞｼｯｸM" panose="020B0600000000000000" pitchFamily="50" charset="-128"/>
                <a:ea typeface="HGPｺﾞｼｯｸM" panose="020B0600000000000000" pitchFamily="50" charset="-128"/>
              </a:defRPr>
            </a:lvl1pPr>
            <a:lvl2pPr marL="503971" indent="0" algn="l">
              <a:buNone/>
              <a:defRPr>
                <a:latin typeface="メイリオ" panose="020B0604030504040204" pitchFamily="50" charset="-128"/>
                <a:ea typeface="メイリオ" panose="020B0604030504040204" pitchFamily="50" charset="-128"/>
              </a:defRPr>
            </a:lvl2pPr>
            <a:lvl3pPr marL="1007943" indent="0" algn="l">
              <a:buNone/>
              <a:defRPr>
                <a:latin typeface="メイリオ" panose="020B0604030504040204" pitchFamily="50" charset="-128"/>
                <a:ea typeface="メイリオ" panose="020B0604030504040204" pitchFamily="50" charset="-128"/>
              </a:defRPr>
            </a:lvl3pPr>
            <a:lvl4pPr marL="1511914" indent="0" algn="l">
              <a:buNone/>
              <a:defRPr>
                <a:latin typeface="メイリオ" panose="020B0604030504040204" pitchFamily="50" charset="-128"/>
                <a:ea typeface="メイリオ" panose="020B0604030504040204" pitchFamily="50" charset="-128"/>
              </a:defRPr>
            </a:lvl4pPr>
            <a:lvl5pPr marL="2015886" indent="0" algn="l">
              <a:buNone/>
              <a:defRPr>
                <a:latin typeface="メイリオ" panose="020B0604030504040204" pitchFamily="50" charset="-128"/>
                <a:ea typeface="メイリオ" panose="020B0604030504040204" pitchFamily="50" charset="-128"/>
              </a:defRPr>
            </a:lvl5pPr>
          </a:lstStyle>
          <a:p>
            <a:pPr lvl="0"/>
            <a:r>
              <a:rPr kumimoji="1" lang="ja-JP" altLang="en-US" dirty="0"/>
              <a:t>スポット名</a:t>
            </a:r>
          </a:p>
        </p:txBody>
      </p:sp>
      <p:sp>
        <p:nvSpPr>
          <p:cNvPr id="95" name="縦書きテキスト プレースホルダー 101"/>
          <p:cNvSpPr>
            <a:spLocks noGrp="1"/>
          </p:cNvSpPr>
          <p:nvPr>
            <p:ph type="body" orient="vert" sz="quarter" idx="73" hasCustomPrompt="1"/>
          </p:nvPr>
        </p:nvSpPr>
        <p:spPr>
          <a:xfrm>
            <a:off x="4138822" y="6144680"/>
            <a:ext cx="1005877" cy="1026278"/>
          </a:xfrm>
        </p:spPr>
        <p:txBody>
          <a:bodyPr vert="horz" lIns="36000" rIns="36000">
            <a:normAutofit/>
          </a:bodyPr>
          <a:lstStyle>
            <a:lvl1pPr marL="0" indent="0" algn="l">
              <a:buNone/>
              <a:defRPr sz="1000" b="0">
                <a:solidFill>
                  <a:schemeClr val="tx1"/>
                </a:solidFill>
                <a:latin typeface="HGSｺﾞｼｯｸM" panose="020B0600000000000000" pitchFamily="50" charset="-128"/>
                <a:ea typeface="HGSｺﾞｼｯｸM" panose="020B0600000000000000" pitchFamily="50" charset="-128"/>
              </a:defRPr>
            </a:lvl1pPr>
            <a:lvl2pPr marL="503971" indent="0" algn="l">
              <a:buNone/>
              <a:defRPr>
                <a:latin typeface="メイリオ" panose="020B0604030504040204" pitchFamily="50" charset="-128"/>
                <a:ea typeface="メイリオ" panose="020B0604030504040204" pitchFamily="50" charset="-128"/>
              </a:defRPr>
            </a:lvl2pPr>
            <a:lvl3pPr marL="1007943" indent="0" algn="l">
              <a:buNone/>
              <a:defRPr>
                <a:latin typeface="メイリオ" panose="020B0604030504040204" pitchFamily="50" charset="-128"/>
                <a:ea typeface="メイリオ" panose="020B0604030504040204" pitchFamily="50" charset="-128"/>
              </a:defRPr>
            </a:lvl3pPr>
            <a:lvl4pPr marL="1511914" indent="0" algn="l">
              <a:buNone/>
              <a:defRPr>
                <a:latin typeface="メイリオ" panose="020B0604030504040204" pitchFamily="50" charset="-128"/>
                <a:ea typeface="メイリオ" panose="020B0604030504040204" pitchFamily="50" charset="-128"/>
              </a:defRPr>
            </a:lvl4pPr>
            <a:lvl5pPr marL="2015886" indent="0" algn="l">
              <a:buNone/>
              <a:defRPr>
                <a:latin typeface="メイリオ" panose="020B0604030504040204" pitchFamily="50" charset="-128"/>
                <a:ea typeface="メイリオ" panose="020B0604030504040204" pitchFamily="50" charset="-128"/>
              </a:defRPr>
            </a:lvl5pPr>
          </a:lstStyle>
          <a:p>
            <a:pPr lvl="0"/>
            <a:r>
              <a:rPr kumimoji="1" lang="ja-JP" altLang="en-US" dirty="0"/>
              <a:t>コメントを入れましょう。コメントを入れましょう。</a:t>
            </a:r>
          </a:p>
        </p:txBody>
      </p:sp>
      <p:sp>
        <p:nvSpPr>
          <p:cNvPr id="96" name="図プレースホルダー 2"/>
          <p:cNvSpPr>
            <a:spLocks noGrp="1"/>
          </p:cNvSpPr>
          <p:nvPr>
            <p:ph type="pic" sz="quarter" idx="74" hasCustomPrompt="1"/>
          </p:nvPr>
        </p:nvSpPr>
        <p:spPr>
          <a:xfrm>
            <a:off x="5512594" y="5654675"/>
            <a:ext cx="1052512" cy="1516283"/>
          </a:xfrm>
          <a:prstGeom prst="roundRect">
            <a:avLst>
              <a:gd name="adj" fmla="val 12249"/>
            </a:avLst>
          </a:prstGeom>
          <a:blipFill dpi="0" rotWithShape="1">
            <a:blip r:embed="rId4">
              <a:extLst>
                <a:ext uri="{28A0092B-C50C-407E-A947-70E740481C1C}">
                  <a14:useLocalDpi xmlns:a14="http://schemas.microsoft.com/office/drawing/2010/main" val="0"/>
                </a:ext>
              </a:extLst>
            </a:blip>
            <a:srcRect/>
            <a:tile tx="0" ty="0" sx="100000" sy="100000" flip="none" algn="ctr"/>
          </a:blipFill>
        </p:spPr>
        <p:txBody>
          <a:bodyPr tIns="72000" bIns="540000" anchor="ctr" anchorCtr="1">
            <a:normAutofit/>
          </a:bodyPr>
          <a:lstStyle>
            <a:lvl1pPr marL="0" indent="0">
              <a:buNone/>
              <a:defRPr sz="1200">
                <a:solidFill>
                  <a:srgbClr val="FF0000"/>
                </a:solidFill>
                <a:latin typeface="メイリオ" panose="020B0604030504040204" pitchFamily="50" charset="-128"/>
                <a:ea typeface="メイリオ" panose="020B0604030504040204" pitchFamily="50" charset="-128"/>
              </a:defRPr>
            </a:lvl1pPr>
          </a:lstStyle>
          <a:p>
            <a:r>
              <a:rPr kumimoji="1" lang="ja-JP" altLang="en-US" dirty="0"/>
              <a:t>写真を追加する</a:t>
            </a:r>
          </a:p>
        </p:txBody>
      </p:sp>
      <p:sp>
        <p:nvSpPr>
          <p:cNvPr id="97" name="縦書きテキスト プレースホルダー 101"/>
          <p:cNvSpPr>
            <a:spLocks noGrp="1"/>
          </p:cNvSpPr>
          <p:nvPr>
            <p:ph type="body" orient="vert" sz="quarter" idx="75" hasCustomPrompt="1"/>
          </p:nvPr>
        </p:nvSpPr>
        <p:spPr>
          <a:xfrm>
            <a:off x="6635554" y="5669168"/>
            <a:ext cx="1005877" cy="436357"/>
          </a:xfrm>
          <a:solidFill>
            <a:schemeClr val="bg1">
              <a:alpha val="50000"/>
            </a:schemeClr>
          </a:solidFill>
        </p:spPr>
        <p:txBody>
          <a:bodyPr vert="horz" anchor="ctr" anchorCtr="0">
            <a:normAutofit/>
          </a:bodyPr>
          <a:lstStyle>
            <a:lvl1pPr marL="0" indent="0" algn="l">
              <a:buNone/>
              <a:defRPr sz="1300" b="1">
                <a:solidFill>
                  <a:srgbClr val="002060"/>
                </a:solidFill>
                <a:latin typeface="HGPｺﾞｼｯｸM" panose="020B0600000000000000" pitchFamily="50" charset="-128"/>
                <a:ea typeface="HGPｺﾞｼｯｸM" panose="020B0600000000000000" pitchFamily="50" charset="-128"/>
              </a:defRPr>
            </a:lvl1pPr>
            <a:lvl2pPr marL="503971" indent="0" algn="l">
              <a:buNone/>
              <a:defRPr>
                <a:latin typeface="メイリオ" panose="020B0604030504040204" pitchFamily="50" charset="-128"/>
                <a:ea typeface="メイリオ" panose="020B0604030504040204" pitchFamily="50" charset="-128"/>
              </a:defRPr>
            </a:lvl2pPr>
            <a:lvl3pPr marL="1007943" indent="0" algn="l">
              <a:buNone/>
              <a:defRPr>
                <a:latin typeface="メイリオ" panose="020B0604030504040204" pitchFamily="50" charset="-128"/>
                <a:ea typeface="メイリオ" panose="020B0604030504040204" pitchFamily="50" charset="-128"/>
              </a:defRPr>
            </a:lvl3pPr>
            <a:lvl4pPr marL="1511914" indent="0" algn="l">
              <a:buNone/>
              <a:defRPr>
                <a:latin typeface="メイリオ" panose="020B0604030504040204" pitchFamily="50" charset="-128"/>
                <a:ea typeface="メイリオ" panose="020B0604030504040204" pitchFamily="50" charset="-128"/>
              </a:defRPr>
            </a:lvl4pPr>
            <a:lvl5pPr marL="2015886" indent="0" algn="l">
              <a:buNone/>
              <a:defRPr>
                <a:latin typeface="メイリオ" panose="020B0604030504040204" pitchFamily="50" charset="-128"/>
                <a:ea typeface="メイリオ" panose="020B0604030504040204" pitchFamily="50" charset="-128"/>
              </a:defRPr>
            </a:lvl5pPr>
          </a:lstStyle>
          <a:p>
            <a:pPr lvl="0"/>
            <a:r>
              <a:rPr kumimoji="1" lang="ja-JP" altLang="en-US" dirty="0"/>
              <a:t>スポット名</a:t>
            </a:r>
          </a:p>
        </p:txBody>
      </p:sp>
      <p:sp>
        <p:nvSpPr>
          <p:cNvPr id="98" name="縦書きテキスト プレースホルダー 101"/>
          <p:cNvSpPr>
            <a:spLocks noGrp="1"/>
          </p:cNvSpPr>
          <p:nvPr>
            <p:ph type="body" orient="vert" sz="quarter" idx="76" hasCustomPrompt="1"/>
          </p:nvPr>
        </p:nvSpPr>
        <p:spPr>
          <a:xfrm>
            <a:off x="6635554" y="6144680"/>
            <a:ext cx="1005877" cy="1026278"/>
          </a:xfrm>
        </p:spPr>
        <p:txBody>
          <a:bodyPr vert="horz" lIns="36000" rIns="36000">
            <a:normAutofit/>
          </a:bodyPr>
          <a:lstStyle>
            <a:lvl1pPr marL="0" indent="0" algn="l">
              <a:buNone/>
              <a:defRPr sz="1000" b="0">
                <a:solidFill>
                  <a:schemeClr val="tx1"/>
                </a:solidFill>
                <a:latin typeface="HGSｺﾞｼｯｸM" panose="020B0600000000000000" pitchFamily="50" charset="-128"/>
                <a:ea typeface="HGSｺﾞｼｯｸM" panose="020B0600000000000000" pitchFamily="50" charset="-128"/>
              </a:defRPr>
            </a:lvl1pPr>
            <a:lvl2pPr marL="503971" indent="0" algn="l">
              <a:buNone/>
              <a:defRPr>
                <a:latin typeface="メイリオ" panose="020B0604030504040204" pitchFamily="50" charset="-128"/>
                <a:ea typeface="メイリオ" panose="020B0604030504040204" pitchFamily="50" charset="-128"/>
              </a:defRPr>
            </a:lvl2pPr>
            <a:lvl3pPr marL="1007943" indent="0" algn="l">
              <a:buNone/>
              <a:defRPr>
                <a:latin typeface="メイリオ" panose="020B0604030504040204" pitchFamily="50" charset="-128"/>
                <a:ea typeface="メイリオ" panose="020B0604030504040204" pitchFamily="50" charset="-128"/>
              </a:defRPr>
            </a:lvl3pPr>
            <a:lvl4pPr marL="1511914" indent="0" algn="l">
              <a:buNone/>
              <a:defRPr>
                <a:latin typeface="メイリオ" panose="020B0604030504040204" pitchFamily="50" charset="-128"/>
                <a:ea typeface="メイリオ" panose="020B0604030504040204" pitchFamily="50" charset="-128"/>
              </a:defRPr>
            </a:lvl4pPr>
            <a:lvl5pPr marL="2015886" indent="0" algn="l">
              <a:buNone/>
              <a:defRPr>
                <a:latin typeface="メイリオ" panose="020B0604030504040204" pitchFamily="50" charset="-128"/>
                <a:ea typeface="メイリオ" panose="020B0604030504040204" pitchFamily="50" charset="-128"/>
              </a:defRPr>
            </a:lvl5pPr>
          </a:lstStyle>
          <a:p>
            <a:pPr lvl="0"/>
            <a:r>
              <a:rPr kumimoji="1" lang="ja-JP" altLang="en-US" dirty="0"/>
              <a:t>コメントを入れましょう。コメントを入れましょう。</a:t>
            </a:r>
          </a:p>
        </p:txBody>
      </p:sp>
      <p:sp>
        <p:nvSpPr>
          <p:cNvPr id="99" name="図プレースホルダー 2"/>
          <p:cNvSpPr>
            <a:spLocks noGrp="1"/>
          </p:cNvSpPr>
          <p:nvPr>
            <p:ph type="pic" sz="quarter" idx="77" hasCustomPrompt="1"/>
          </p:nvPr>
        </p:nvSpPr>
        <p:spPr>
          <a:xfrm>
            <a:off x="8050040" y="5654675"/>
            <a:ext cx="1052512" cy="1516283"/>
          </a:xfrm>
          <a:prstGeom prst="roundRect">
            <a:avLst>
              <a:gd name="adj" fmla="val 12249"/>
            </a:avLst>
          </a:prstGeom>
          <a:blipFill dpi="0" rotWithShape="1">
            <a:blip r:embed="rId5">
              <a:extLst>
                <a:ext uri="{28A0092B-C50C-407E-A947-70E740481C1C}">
                  <a14:useLocalDpi xmlns:a14="http://schemas.microsoft.com/office/drawing/2010/main" val="0"/>
                </a:ext>
              </a:extLst>
            </a:blip>
            <a:srcRect/>
            <a:tile tx="0" ty="0" sx="100000" sy="100000" flip="none" algn="ctr"/>
          </a:blipFill>
        </p:spPr>
        <p:txBody>
          <a:bodyPr tIns="72000" bIns="540000" anchor="ctr" anchorCtr="1">
            <a:normAutofit/>
          </a:bodyPr>
          <a:lstStyle>
            <a:lvl1pPr marL="0" indent="0">
              <a:buNone/>
              <a:defRPr sz="1200">
                <a:solidFill>
                  <a:srgbClr val="FF0000"/>
                </a:solidFill>
                <a:latin typeface="メイリオ" panose="020B0604030504040204" pitchFamily="50" charset="-128"/>
                <a:ea typeface="メイリオ" panose="020B0604030504040204" pitchFamily="50" charset="-128"/>
              </a:defRPr>
            </a:lvl1pPr>
          </a:lstStyle>
          <a:p>
            <a:r>
              <a:rPr kumimoji="1" lang="ja-JP" altLang="en-US" dirty="0"/>
              <a:t>写真を追加する</a:t>
            </a:r>
          </a:p>
        </p:txBody>
      </p:sp>
      <p:sp>
        <p:nvSpPr>
          <p:cNvPr id="100" name="縦書きテキスト プレースホルダー 101"/>
          <p:cNvSpPr>
            <a:spLocks noGrp="1"/>
          </p:cNvSpPr>
          <p:nvPr>
            <p:ph type="body" orient="vert" sz="quarter" idx="78" hasCustomPrompt="1"/>
          </p:nvPr>
        </p:nvSpPr>
        <p:spPr>
          <a:xfrm>
            <a:off x="9173000" y="5669168"/>
            <a:ext cx="1005877" cy="436357"/>
          </a:xfrm>
          <a:solidFill>
            <a:schemeClr val="bg1">
              <a:alpha val="50000"/>
            </a:schemeClr>
          </a:solidFill>
        </p:spPr>
        <p:txBody>
          <a:bodyPr vert="horz" anchor="ctr" anchorCtr="0">
            <a:normAutofit/>
          </a:bodyPr>
          <a:lstStyle>
            <a:lvl1pPr marL="0" indent="0" algn="l">
              <a:buNone/>
              <a:defRPr sz="1300" b="1">
                <a:solidFill>
                  <a:srgbClr val="002060"/>
                </a:solidFill>
                <a:latin typeface="HGPｺﾞｼｯｸM" panose="020B0600000000000000" pitchFamily="50" charset="-128"/>
                <a:ea typeface="HGPｺﾞｼｯｸM" panose="020B0600000000000000" pitchFamily="50" charset="-128"/>
              </a:defRPr>
            </a:lvl1pPr>
            <a:lvl2pPr marL="503971" indent="0" algn="l">
              <a:buNone/>
              <a:defRPr>
                <a:latin typeface="メイリオ" panose="020B0604030504040204" pitchFamily="50" charset="-128"/>
                <a:ea typeface="メイリオ" panose="020B0604030504040204" pitchFamily="50" charset="-128"/>
              </a:defRPr>
            </a:lvl2pPr>
            <a:lvl3pPr marL="1007943" indent="0" algn="l">
              <a:buNone/>
              <a:defRPr>
                <a:latin typeface="メイリオ" panose="020B0604030504040204" pitchFamily="50" charset="-128"/>
                <a:ea typeface="メイリオ" panose="020B0604030504040204" pitchFamily="50" charset="-128"/>
              </a:defRPr>
            </a:lvl3pPr>
            <a:lvl4pPr marL="1511914" indent="0" algn="l">
              <a:buNone/>
              <a:defRPr>
                <a:latin typeface="メイリオ" panose="020B0604030504040204" pitchFamily="50" charset="-128"/>
                <a:ea typeface="メイリオ" panose="020B0604030504040204" pitchFamily="50" charset="-128"/>
              </a:defRPr>
            </a:lvl4pPr>
            <a:lvl5pPr marL="2015886" indent="0" algn="l">
              <a:buNone/>
              <a:defRPr>
                <a:latin typeface="メイリオ" panose="020B0604030504040204" pitchFamily="50" charset="-128"/>
                <a:ea typeface="メイリオ" panose="020B0604030504040204" pitchFamily="50" charset="-128"/>
              </a:defRPr>
            </a:lvl5pPr>
          </a:lstStyle>
          <a:p>
            <a:pPr lvl="0"/>
            <a:r>
              <a:rPr kumimoji="1" lang="ja-JP" altLang="en-US" dirty="0"/>
              <a:t>スポット名</a:t>
            </a:r>
          </a:p>
        </p:txBody>
      </p:sp>
      <p:sp>
        <p:nvSpPr>
          <p:cNvPr id="101" name="縦書きテキスト プレースホルダー 101"/>
          <p:cNvSpPr>
            <a:spLocks noGrp="1"/>
          </p:cNvSpPr>
          <p:nvPr>
            <p:ph type="body" orient="vert" sz="quarter" idx="79" hasCustomPrompt="1"/>
          </p:nvPr>
        </p:nvSpPr>
        <p:spPr>
          <a:xfrm>
            <a:off x="9173000" y="6144680"/>
            <a:ext cx="1005877" cy="1026278"/>
          </a:xfrm>
        </p:spPr>
        <p:txBody>
          <a:bodyPr vert="horz" lIns="36000" rIns="36000">
            <a:normAutofit/>
          </a:bodyPr>
          <a:lstStyle>
            <a:lvl1pPr marL="0" indent="0" algn="l">
              <a:buNone/>
              <a:defRPr sz="1000" b="0">
                <a:solidFill>
                  <a:schemeClr val="tx1"/>
                </a:solidFill>
                <a:latin typeface="HGSｺﾞｼｯｸM" panose="020B0600000000000000" pitchFamily="50" charset="-128"/>
                <a:ea typeface="HGSｺﾞｼｯｸM" panose="020B0600000000000000" pitchFamily="50" charset="-128"/>
              </a:defRPr>
            </a:lvl1pPr>
            <a:lvl2pPr marL="503971" indent="0" algn="l">
              <a:buNone/>
              <a:defRPr>
                <a:latin typeface="メイリオ" panose="020B0604030504040204" pitchFamily="50" charset="-128"/>
                <a:ea typeface="メイリオ" panose="020B0604030504040204" pitchFamily="50" charset="-128"/>
              </a:defRPr>
            </a:lvl2pPr>
            <a:lvl3pPr marL="1007943" indent="0" algn="l">
              <a:buNone/>
              <a:defRPr>
                <a:latin typeface="メイリオ" panose="020B0604030504040204" pitchFamily="50" charset="-128"/>
                <a:ea typeface="メイリオ" panose="020B0604030504040204" pitchFamily="50" charset="-128"/>
              </a:defRPr>
            </a:lvl3pPr>
            <a:lvl4pPr marL="1511914" indent="0" algn="l">
              <a:buNone/>
              <a:defRPr>
                <a:latin typeface="メイリオ" panose="020B0604030504040204" pitchFamily="50" charset="-128"/>
                <a:ea typeface="メイリオ" panose="020B0604030504040204" pitchFamily="50" charset="-128"/>
              </a:defRPr>
            </a:lvl4pPr>
            <a:lvl5pPr marL="2015886" indent="0" algn="l">
              <a:buNone/>
              <a:defRPr>
                <a:latin typeface="メイリオ" panose="020B0604030504040204" pitchFamily="50" charset="-128"/>
                <a:ea typeface="メイリオ" panose="020B0604030504040204" pitchFamily="50" charset="-128"/>
              </a:defRPr>
            </a:lvl5pPr>
          </a:lstStyle>
          <a:p>
            <a:pPr lvl="0"/>
            <a:r>
              <a:rPr kumimoji="1" lang="ja-JP" altLang="en-US" dirty="0"/>
              <a:t>コメントを入れましょう。コメントを入れましょう。</a:t>
            </a:r>
          </a:p>
        </p:txBody>
      </p:sp>
      <p:sp>
        <p:nvSpPr>
          <p:cNvPr id="104" name="図プレースホルダー 2"/>
          <p:cNvSpPr>
            <a:spLocks noGrp="1"/>
          </p:cNvSpPr>
          <p:nvPr>
            <p:ph type="pic" sz="quarter" idx="80" hasCustomPrompt="1"/>
          </p:nvPr>
        </p:nvSpPr>
        <p:spPr>
          <a:xfrm>
            <a:off x="2230070" y="887761"/>
            <a:ext cx="6222553" cy="4492931"/>
          </a:xfrm>
          <a:blipFill dpi="0" rotWithShape="1">
            <a:blip r:embed="rId6">
              <a:extLst>
                <a:ext uri="{28A0092B-C50C-407E-A947-70E740481C1C}">
                  <a14:useLocalDpi xmlns:a14="http://schemas.microsoft.com/office/drawing/2010/main" val="0"/>
                </a:ext>
              </a:extLst>
            </a:blip>
            <a:srcRect/>
            <a:tile tx="0" ty="0" sx="100000" sy="100000" flip="none" algn="ctr"/>
          </a:blipFill>
        </p:spPr>
        <p:txBody>
          <a:bodyPr bIns="720000" anchor="ctr" anchorCtr="1">
            <a:normAutofit/>
          </a:bodyPr>
          <a:lstStyle>
            <a:lvl1pPr marL="0" indent="0">
              <a:buNone/>
              <a:defRPr sz="1600">
                <a:solidFill>
                  <a:srgbClr val="FF0000"/>
                </a:solidFill>
                <a:latin typeface="メイリオ" panose="020B0604030504040204" pitchFamily="50" charset="-128"/>
                <a:ea typeface="メイリオ" panose="020B0604030504040204" pitchFamily="50" charset="-128"/>
              </a:defRPr>
            </a:lvl1pPr>
          </a:lstStyle>
          <a:p>
            <a:r>
              <a:rPr kumimoji="1" lang="ja-JP" altLang="en-US" dirty="0"/>
              <a:t>地図を挿入する</a:t>
            </a:r>
          </a:p>
        </p:txBody>
      </p:sp>
    </p:spTree>
    <p:extLst>
      <p:ext uri="{BB962C8B-B14F-4D97-AF65-F5344CB8AC3E}">
        <p14:creationId xmlns:p14="http://schemas.microsoft.com/office/powerpoint/2010/main" val="3130864070"/>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735062" y="402484"/>
            <a:ext cx="9221689" cy="1461188"/>
          </a:xfrm>
          <a:prstGeom prst="rect">
            <a:avLst/>
          </a:prstGeom>
        </p:spPr>
        <p:txBody>
          <a:bodyPr vert="horz" lIns="91440" tIns="45720" rIns="91440" bIns="45720" rtlCol="0" anchor="ctr">
            <a:normAutofit/>
          </a:bodyPr>
          <a:lstStyle/>
          <a:p>
            <a:r>
              <a:rPr lang="ja-JP" altLang="en-US"/>
              <a:t>マスター タイトルの書式設定</a:t>
            </a:r>
            <a:endParaRPr lang="en-US" dirty="0"/>
          </a:p>
        </p:txBody>
      </p:sp>
      <p:sp>
        <p:nvSpPr>
          <p:cNvPr id="3" name="Text Placeholder 2"/>
          <p:cNvSpPr>
            <a:spLocks noGrp="1"/>
          </p:cNvSpPr>
          <p:nvPr>
            <p:ph type="body" idx="1"/>
          </p:nvPr>
        </p:nvSpPr>
        <p:spPr>
          <a:xfrm>
            <a:off x="735062" y="2012414"/>
            <a:ext cx="9221689" cy="4796544"/>
          </a:xfrm>
          <a:prstGeom prst="rect">
            <a:avLst/>
          </a:prstGeom>
        </p:spPr>
        <p:txBody>
          <a:bodyPr vert="horz" lIns="91440" tIns="45720" rIns="91440" bIns="45720" rtlCol="0">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2"/>
          </p:nvPr>
        </p:nvSpPr>
        <p:spPr>
          <a:xfrm>
            <a:off x="735062" y="7006700"/>
            <a:ext cx="2405658" cy="402483"/>
          </a:xfrm>
          <a:prstGeom prst="rect">
            <a:avLst/>
          </a:prstGeom>
        </p:spPr>
        <p:txBody>
          <a:bodyPr vert="horz" lIns="91440" tIns="45720" rIns="91440" bIns="45720" rtlCol="0" anchor="ctr"/>
          <a:lstStyle>
            <a:lvl1pPr algn="l">
              <a:defRPr sz="1323">
                <a:solidFill>
                  <a:schemeClr val="tx1">
                    <a:tint val="75000"/>
                  </a:schemeClr>
                </a:solidFill>
              </a:defRPr>
            </a:lvl1pPr>
          </a:lstStyle>
          <a:p>
            <a:fld id="{B84F5803-E453-42A9-B0E2-E7D2A9427D80}" type="datetimeFigureOut">
              <a:rPr kumimoji="1" lang="ja-JP" altLang="en-US" smtClean="0"/>
              <a:t>2023/6/5</a:t>
            </a:fld>
            <a:endParaRPr kumimoji="1" lang="ja-JP" altLang="en-US" dirty="0"/>
          </a:p>
        </p:txBody>
      </p:sp>
      <p:sp>
        <p:nvSpPr>
          <p:cNvPr id="5" name="Footer Placeholder 4"/>
          <p:cNvSpPr>
            <a:spLocks noGrp="1"/>
          </p:cNvSpPr>
          <p:nvPr>
            <p:ph type="ftr" sz="quarter" idx="3"/>
          </p:nvPr>
        </p:nvSpPr>
        <p:spPr>
          <a:xfrm>
            <a:off x="3541663" y="7006700"/>
            <a:ext cx="3608487" cy="402483"/>
          </a:xfrm>
          <a:prstGeom prst="rect">
            <a:avLst/>
          </a:prstGeom>
        </p:spPr>
        <p:txBody>
          <a:bodyPr vert="horz" lIns="91440" tIns="45720" rIns="91440" bIns="45720" rtlCol="0" anchor="ctr"/>
          <a:lstStyle>
            <a:lvl1pPr algn="ctr">
              <a:defRPr sz="1323">
                <a:solidFill>
                  <a:schemeClr val="tx1">
                    <a:tint val="75000"/>
                  </a:schemeClr>
                </a:solidFill>
              </a:defRPr>
            </a:lvl1pPr>
          </a:lstStyle>
          <a:p>
            <a:endParaRPr kumimoji="1" lang="ja-JP" altLang="en-US" dirty="0"/>
          </a:p>
        </p:txBody>
      </p:sp>
      <p:sp>
        <p:nvSpPr>
          <p:cNvPr id="6" name="Slide Number Placeholder 5"/>
          <p:cNvSpPr>
            <a:spLocks noGrp="1"/>
          </p:cNvSpPr>
          <p:nvPr>
            <p:ph type="sldNum" sz="quarter" idx="4"/>
          </p:nvPr>
        </p:nvSpPr>
        <p:spPr>
          <a:xfrm>
            <a:off x="7551093" y="7006700"/>
            <a:ext cx="2405658" cy="402483"/>
          </a:xfrm>
          <a:prstGeom prst="rect">
            <a:avLst/>
          </a:prstGeom>
        </p:spPr>
        <p:txBody>
          <a:bodyPr vert="horz" lIns="91440" tIns="45720" rIns="91440" bIns="45720" rtlCol="0" anchor="ctr"/>
          <a:lstStyle>
            <a:lvl1pPr algn="r">
              <a:defRPr sz="1323">
                <a:solidFill>
                  <a:schemeClr val="tx1">
                    <a:tint val="75000"/>
                  </a:schemeClr>
                </a:solidFill>
              </a:defRPr>
            </a:lvl1pPr>
          </a:lstStyle>
          <a:p>
            <a:fld id="{C17C566E-A188-403C-A6B5-BE2C02E204B0}" type="slidenum">
              <a:rPr kumimoji="1" lang="ja-JP" altLang="en-US" smtClean="0"/>
              <a:t>‹#›</a:t>
            </a:fld>
            <a:endParaRPr kumimoji="1" lang="ja-JP" altLang="en-US" dirty="0"/>
          </a:p>
        </p:txBody>
      </p:sp>
    </p:spTree>
    <p:extLst>
      <p:ext uri="{BB962C8B-B14F-4D97-AF65-F5344CB8AC3E}">
        <p14:creationId xmlns:p14="http://schemas.microsoft.com/office/powerpoint/2010/main" val="737321151"/>
      </p:ext>
    </p:extLst>
  </p:cSld>
  <p:clrMap bg1="lt1" tx1="dk1" bg2="lt2" tx2="dk2" accent1="accent1" accent2="accent2" accent3="accent3" accent4="accent4" accent5="accent5" accent6="accent6" hlink="hlink" folHlink="folHlink"/>
  <p:sldLayoutIdLst>
    <p:sldLayoutId id="2147483672" r:id="rId1"/>
    <p:sldLayoutId id="2147483676" r:id="rId2"/>
    <p:sldLayoutId id="2147483675" r:id="rId3"/>
    <p:sldLayoutId id="2147483673" r:id="rId4"/>
  </p:sldLayoutIdLst>
  <p:txStyles>
    <p:titleStyle>
      <a:lvl1pPr algn="l" defTabSz="1007943" rtl="0" eaLnBrk="1" latinLnBrk="0" hangingPunct="1">
        <a:lnSpc>
          <a:spcPct val="90000"/>
        </a:lnSpc>
        <a:spcBef>
          <a:spcPct val="0"/>
        </a:spcBef>
        <a:buNone/>
        <a:defRPr kumimoji="1" sz="4850" kern="1200">
          <a:solidFill>
            <a:schemeClr val="tx1"/>
          </a:solidFill>
          <a:latin typeface="+mj-lt"/>
          <a:ea typeface="+mj-ea"/>
          <a:cs typeface="+mj-cs"/>
        </a:defRPr>
      </a:lvl1pPr>
    </p:titleStyle>
    <p:bodyStyle>
      <a:lvl1pPr marL="251986" indent="-251986" algn="l" defTabSz="1007943" rtl="0" eaLnBrk="1" latinLnBrk="0" hangingPunct="1">
        <a:lnSpc>
          <a:spcPct val="90000"/>
        </a:lnSpc>
        <a:spcBef>
          <a:spcPts val="1102"/>
        </a:spcBef>
        <a:buFont typeface="Arial" panose="020B0604020202020204" pitchFamily="34" charset="0"/>
        <a:buChar char="•"/>
        <a:defRPr kumimoji="1" sz="3086" kern="1200">
          <a:solidFill>
            <a:schemeClr val="tx1"/>
          </a:solidFill>
          <a:latin typeface="+mn-lt"/>
          <a:ea typeface="+mn-ea"/>
          <a:cs typeface="+mn-cs"/>
        </a:defRPr>
      </a:lvl1pPr>
      <a:lvl2pPr marL="755957" indent="-251986" algn="l" defTabSz="1007943" rtl="0" eaLnBrk="1" latinLnBrk="0" hangingPunct="1">
        <a:lnSpc>
          <a:spcPct val="90000"/>
        </a:lnSpc>
        <a:spcBef>
          <a:spcPts val="551"/>
        </a:spcBef>
        <a:buFont typeface="Arial" panose="020B0604020202020204" pitchFamily="34" charset="0"/>
        <a:buChar char="•"/>
        <a:defRPr kumimoji="1" sz="2646" kern="1200">
          <a:solidFill>
            <a:schemeClr val="tx1"/>
          </a:solidFill>
          <a:latin typeface="+mn-lt"/>
          <a:ea typeface="+mn-ea"/>
          <a:cs typeface="+mn-cs"/>
        </a:defRPr>
      </a:lvl2pPr>
      <a:lvl3pPr marL="1259929" indent="-251986" algn="l" defTabSz="1007943" rtl="0" eaLnBrk="1" latinLnBrk="0" hangingPunct="1">
        <a:lnSpc>
          <a:spcPct val="90000"/>
        </a:lnSpc>
        <a:spcBef>
          <a:spcPts val="551"/>
        </a:spcBef>
        <a:buFont typeface="Arial" panose="020B0604020202020204" pitchFamily="34" charset="0"/>
        <a:buChar char="•"/>
        <a:defRPr kumimoji="1" sz="2205" kern="1200">
          <a:solidFill>
            <a:schemeClr val="tx1"/>
          </a:solidFill>
          <a:latin typeface="+mn-lt"/>
          <a:ea typeface="+mn-ea"/>
          <a:cs typeface="+mn-cs"/>
        </a:defRPr>
      </a:lvl3pPr>
      <a:lvl4pPr marL="1763900" indent="-251986" algn="l" defTabSz="1007943" rtl="0" eaLnBrk="1" latinLnBrk="0" hangingPunct="1">
        <a:lnSpc>
          <a:spcPct val="90000"/>
        </a:lnSpc>
        <a:spcBef>
          <a:spcPts val="551"/>
        </a:spcBef>
        <a:buFont typeface="Arial" panose="020B0604020202020204" pitchFamily="34" charset="0"/>
        <a:buChar char="•"/>
        <a:defRPr kumimoji="1" sz="1984" kern="1200">
          <a:solidFill>
            <a:schemeClr val="tx1"/>
          </a:solidFill>
          <a:latin typeface="+mn-lt"/>
          <a:ea typeface="+mn-ea"/>
          <a:cs typeface="+mn-cs"/>
        </a:defRPr>
      </a:lvl4pPr>
      <a:lvl5pPr marL="2267872" indent="-251986" algn="l" defTabSz="1007943" rtl="0" eaLnBrk="1" latinLnBrk="0" hangingPunct="1">
        <a:lnSpc>
          <a:spcPct val="90000"/>
        </a:lnSpc>
        <a:spcBef>
          <a:spcPts val="551"/>
        </a:spcBef>
        <a:buFont typeface="Arial" panose="020B0604020202020204" pitchFamily="34" charset="0"/>
        <a:buChar char="•"/>
        <a:defRPr kumimoji="1" sz="1984" kern="1200">
          <a:solidFill>
            <a:schemeClr val="tx1"/>
          </a:solidFill>
          <a:latin typeface="+mn-lt"/>
          <a:ea typeface="+mn-ea"/>
          <a:cs typeface="+mn-cs"/>
        </a:defRPr>
      </a:lvl5pPr>
      <a:lvl6pPr marL="2771844" indent="-251986" algn="l" defTabSz="1007943" rtl="0" eaLnBrk="1" latinLnBrk="0" hangingPunct="1">
        <a:lnSpc>
          <a:spcPct val="90000"/>
        </a:lnSpc>
        <a:spcBef>
          <a:spcPts val="551"/>
        </a:spcBef>
        <a:buFont typeface="Arial" panose="020B0604020202020204" pitchFamily="34" charset="0"/>
        <a:buChar char="•"/>
        <a:defRPr kumimoji="1" sz="1984" kern="1200">
          <a:solidFill>
            <a:schemeClr val="tx1"/>
          </a:solidFill>
          <a:latin typeface="+mn-lt"/>
          <a:ea typeface="+mn-ea"/>
          <a:cs typeface="+mn-cs"/>
        </a:defRPr>
      </a:lvl6pPr>
      <a:lvl7pPr marL="3275815" indent="-251986" algn="l" defTabSz="1007943" rtl="0" eaLnBrk="1" latinLnBrk="0" hangingPunct="1">
        <a:lnSpc>
          <a:spcPct val="90000"/>
        </a:lnSpc>
        <a:spcBef>
          <a:spcPts val="551"/>
        </a:spcBef>
        <a:buFont typeface="Arial" panose="020B0604020202020204" pitchFamily="34" charset="0"/>
        <a:buChar char="•"/>
        <a:defRPr kumimoji="1" sz="1984" kern="1200">
          <a:solidFill>
            <a:schemeClr val="tx1"/>
          </a:solidFill>
          <a:latin typeface="+mn-lt"/>
          <a:ea typeface="+mn-ea"/>
          <a:cs typeface="+mn-cs"/>
        </a:defRPr>
      </a:lvl7pPr>
      <a:lvl8pPr marL="3779787" indent="-251986" algn="l" defTabSz="1007943" rtl="0" eaLnBrk="1" latinLnBrk="0" hangingPunct="1">
        <a:lnSpc>
          <a:spcPct val="90000"/>
        </a:lnSpc>
        <a:spcBef>
          <a:spcPts val="551"/>
        </a:spcBef>
        <a:buFont typeface="Arial" panose="020B0604020202020204" pitchFamily="34" charset="0"/>
        <a:buChar char="•"/>
        <a:defRPr kumimoji="1" sz="1984" kern="1200">
          <a:solidFill>
            <a:schemeClr val="tx1"/>
          </a:solidFill>
          <a:latin typeface="+mn-lt"/>
          <a:ea typeface="+mn-ea"/>
          <a:cs typeface="+mn-cs"/>
        </a:defRPr>
      </a:lvl8pPr>
      <a:lvl9pPr marL="4283758" indent="-251986" algn="l" defTabSz="1007943" rtl="0" eaLnBrk="1" latinLnBrk="0" hangingPunct="1">
        <a:lnSpc>
          <a:spcPct val="90000"/>
        </a:lnSpc>
        <a:spcBef>
          <a:spcPts val="551"/>
        </a:spcBef>
        <a:buFont typeface="Arial" panose="020B0604020202020204" pitchFamily="34" charset="0"/>
        <a:buChar char="•"/>
        <a:defRPr kumimoji="1" sz="1984" kern="1200">
          <a:solidFill>
            <a:schemeClr val="tx1"/>
          </a:solidFill>
          <a:latin typeface="+mn-lt"/>
          <a:ea typeface="+mn-ea"/>
          <a:cs typeface="+mn-cs"/>
        </a:defRPr>
      </a:lvl9pPr>
    </p:bodyStyle>
    <p:otherStyle>
      <a:defPPr>
        <a:defRPr lang="en-US"/>
      </a:defPPr>
      <a:lvl1pPr marL="0" algn="l" defTabSz="1007943" rtl="0" eaLnBrk="1" latinLnBrk="0" hangingPunct="1">
        <a:defRPr kumimoji="1" sz="1984" kern="1200">
          <a:solidFill>
            <a:schemeClr val="tx1"/>
          </a:solidFill>
          <a:latin typeface="+mn-lt"/>
          <a:ea typeface="+mn-ea"/>
          <a:cs typeface="+mn-cs"/>
        </a:defRPr>
      </a:lvl1pPr>
      <a:lvl2pPr marL="503972" algn="l" defTabSz="1007943" rtl="0" eaLnBrk="1" latinLnBrk="0" hangingPunct="1">
        <a:defRPr kumimoji="1" sz="1984" kern="1200">
          <a:solidFill>
            <a:schemeClr val="tx1"/>
          </a:solidFill>
          <a:latin typeface="+mn-lt"/>
          <a:ea typeface="+mn-ea"/>
          <a:cs typeface="+mn-cs"/>
        </a:defRPr>
      </a:lvl2pPr>
      <a:lvl3pPr marL="1007943" algn="l" defTabSz="1007943" rtl="0" eaLnBrk="1" latinLnBrk="0" hangingPunct="1">
        <a:defRPr kumimoji="1" sz="1984" kern="1200">
          <a:solidFill>
            <a:schemeClr val="tx1"/>
          </a:solidFill>
          <a:latin typeface="+mn-lt"/>
          <a:ea typeface="+mn-ea"/>
          <a:cs typeface="+mn-cs"/>
        </a:defRPr>
      </a:lvl3pPr>
      <a:lvl4pPr marL="1511915" algn="l" defTabSz="1007943" rtl="0" eaLnBrk="1" latinLnBrk="0" hangingPunct="1">
        <a:defRPr kumimoji="1" sz="1984" kern="1200">
          <a:solidFill>
            <a:schemeClr val="tx1"/>
          </a:solidFill>
          <a:latin typeface="+mn-lt"/>
          <a:ea typeface="+mn-ea"/>
          <a:cs typeface="+mn-cs"/>
        </a:defRPr>
      </a:lvl4pPr>
      <a:lvl5pPr marL="2015886" algn="l" defTabSz="1007943" rtl="0" eaLnBrk="1" latinLnBrk="0" hangingPunct="1">
        <a:defRPr kumimoji="1" sz="1984" kern="1200">
          <a:solidFill>
            <a:schemeClr val="tx1"/>
          </a:solidFill>
          <a:latin typeface="+mn-lt"/>
          <a:ea typeface="+mn-ea"/>
          <a:cs typeface="+mn-cs"/>
        </a:defRPr>
      </a:lvl5pPr>
      <a:lvl6pPr marL="2519858" algn="l" defTabSz="1007943" rtl="0" eaLnBrk="1" latinLnBrk="0" hangingPunct="1">
        <a:defRPr kumimoji="1" sz="1984" kern="1200">
          <a:solidFill>
            <a:schemeClr val="tx1"/>
          </a:solidFill>
          <a:latin typeface="+mn-lt"/>
          <a:ea typeface="+mn-ea"/>
          <a:cs typeface="+mn-cs"/>
        </a:defRPr>
      </a:lvl6pPr>
      <a:lvl7pPr marL="3023829" algn="l" defTabSz="1007943" rtl="0" eaLnBrk="1" latinLnBrk="0" hangingPunct="1">
        <a:defRPr kumimoji="1" sz="1984" kern="1200">
          <a:solidFill>
            <a:schemeClr val="tx1"/>
          </a:solidFill>
          <a:latin typeface="+mn-lt"/>
          <a:ea typeface="+mn-ea"/>
          <a:cs typeface="+mn-cs"/>
        </a:defRPr>
      </a:lvl7pPr>
      <a:lvl8pPr marL="3527801" algn="l" defTabSz="1007943" rtl="0" eaLnBrk="1" latinLnBrk="0" hangingPunct="1">
        <a:defRPr kumimoji="1" sz="1984" kern="1200">
          <a:solidFill>
            <a:schemeClr val="tx1"/>
          </a:solidFill>
          <a:latin typeface="+mn-lt"/>
          <a:ea typeface="+mn-ea"/>
          <a:cs typeface="+mn-cs"/>
        </a:defRPr>
      </a:lvl8pPr>
      <a:lvl9pPr marL="4031772" algn="l" defTabSz="1007943" rtl="0" eaLnBrk="1" latinLnBrk="0" hangingPunct="1">
        <a:defRPr kumimoji="1" sz="1984"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14.emf"/><Relationship Id="rId3" Type="http://schemas.openxmlformats.org/officeDocument/2006/relationships/notesSlide" Target="../notesSlides/notesSlide1.xml"/><Relationship Id="rId7" Type="http://schemas.openxmlformats.org/officeDocument/2006/relationships/package" Target="../embeddings/Microsoft_Excel_Worksheet1.xlsx"/><Relationship Id="rId2" Type="http://schemas.openxmlformats.org/officeDocument/2006/relationships/slideLayout" Target="../slideLayouts/slideLayout1.xml"/><Relationship Id="rId1" Type="http://schemas.openxmlformats.org/officeDocument/2006/relationships/vmlDrawing" Target="../drawings/vmlDrawing1.vml"/><Relationship Id="rId6" Type="http://schemas.openxmlformats.org/officeDocument/2006/relationships/image" Target="../media/image13.emf"/><Relationship Id="rId5" Type="http://schemas.openxmlformats.org/officeDocument/2006/relationships/package" Target="../embeddings/Microsoft_Excel_Worksheet.xlsx"/><Relationship Id="rId4" Type="http://schemas.openxmlformats.org/officeDocument/2006/relationships/image" Target="../media/image15.jpeg"/></Relationships>
</file>

<file path=ppt/slides/_rels/slide2.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openxmlformats.org/officeDocument/2006/relationships/image" Target="../media/image18.png"/><Relationship Id="rId5" Type="http://schemas.openxmlformats.org/officeDocument/2006/relationships/image" Target="../media/image17.jpeg"/><Relationship Id="rId4" Type="http://schemas.openxmlformats.org/officeDocument/2006/relationships/image" Target="../media/image16.jpe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a:blip r:embed="rId4"/>
          <a:tile tx="0" ty="0" sx="100000" sy="100000" flip="none" algn="tl"/>
        </a:blipFill>
        <a:effectLst/>
      </p:bgPr>
    </p:bg>
    <p:spTree>
      <p:nvGrpSpPr>
        <p:cNvPr id="1" name=""/>
        <p:cNvGrpSpPr/>
        <p:nvPr/>
      </p:nvGrpSpPr>
      <p:grpSpPr>
        <a:xfrm>
          <a:off x="0" y="0"/>
          <a:ext cx="0" cy="0"/>
          <a:chOff x="0" y="0"/>
          <a:chExt cx="0" cy="0"/>
        </a:xfrm>
      </p:grpSpPr>
      <p:sp>
        <p:nvSpPr>
          <p:cNvPr id="46" name="角丸四角形 30">
            <a:extLst>
              <a:ext uri="{FF2B5EF4-FFF2-40B4-BE49-F238E27FC236}">
                <a16:creationId xmlns:a16="http://schemas.microsoft.com/office/drawing/2014/main" id="{4C34583E-0909-47E9-845F-3A57D5F5C06A}"/>
              </a:ext>
            </a:extLst>
          </p:cNvPr>
          <p:cNvSpPr/>
          <p:nvPr/>
        </p:nvSpPr>
        <p:spPr>
          <a:xfrm>
            <a:off x="4049485" y="130111"/>
            <a:ext cx="2648857" cy="363374"/>
          </a:xfrm>
          <a:prstGeom prst="roundRect">
            <a:avLst>
              <a:gd name="adj" fmla="val 6333"/>
            </a:avLst>
          </a:prstGeom>
          <a:solidFill>
            <a:schemeClr val="accent6">
              <a:lumMod val="40000"/>
              <a:lumOff val="60000"/>
            </a:schemeClr>
          </a:solidFill>
          <a:ln w="9525">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600" dirty="0">
                <a:solidFill>
                  <a:schemeClr val="accent5">
                    <a:lumMod val="75000"/>
                  </a:schemeClr>
                </a:solidFill>
                <a:latin typeface="UD デジタル 教科書体 N-B" panose="02020700000000000000" pitchFamily="17" charset="-128"/>
                <a:ea typeface="UD デジタル 教科書体 N-B" panose="02020700000000000000" pitchFamily="17" charset="-128"/>
              </a:rPr>
              <a:t>西区事業所　連絡先</a:t>
            </a:r>
            <a:endParaRPr kumimoji="1" lang="en-US" altLang="ja-JP" sz="1600" dirty="0">
              <a:solidFill>
                <a:schemeClr val="accent5">
                  <a:lumMod val="75000"/>
                </a:schemeClr>
              </a:solidFill>
              <a:latin typeface="UD デジタル 教科書体 N-B" panose="02020700000000000000" pitchFamily="17" charset="-128"/>
              <a:ea typeface="UD デジタル 教科書体 N-B" panose="02020700000000000000" pitchFamily="17" charset="-128"/>
            </a:endParaRPr>
          </a:p>
        </p:txBody>
      </p:sp>
      <p:graphicFrame>
        <p:nvGraphicFramePr>
          <p:cNvPr id="6" name="オブジェクト 5">
            <a:extLst>
              <a:ext uri="{FF2B5EF4-FFF2-40B4-BE49-F238E27FC236}">
                <a16:creationId xmlns:a16="http://schemas.microsoft.com/office/drawing/2014/main" id="{5328E26B-DB8F-41E3-9CD9-A5A8C683CCE6}"/>
              </a:ext>
            </a:extLst>
          </p:cNvPr>
          <p:cNvGraphicFramePr>
            <a:graphicFrameLocks noChangeAspect="1"/>
          </p:cNvGraphicFramePr>
          <p:nvPr>
            <p:extLst>
              <p:ext uri="{D42A27DB-BD31-4B8C-83A1-F6EECF244321}">
                <p14:modId xmlns:p14="http://schemas.microsoft.com/office/powerpoint/2010/main" val="986725035"/>
              </p:ext>
            </p:extLst>
          </p:nvPr>
        </p:nvGraphicFramePr>
        <p:xfrm>
          <a:off x="233363" y="765175"/>
          <a:ext cx="5111750" cy="6165850"/>
        </p:xfrm>
        <a:graphic>
          <a:graphicData uri="http://schemas.openxmlformats.org/presentationml/2006/ole">
            <mc:AlternateContent xmlns:mc="http://schemas.openxmlformats.org/markup-compatibility/2006">
              <mc:Choice xmlns:v="urn:schemas-microsoft-com:vml" Requires="v">
                <p:oleObj spid="_x0000_s1032" name="Worksheet" r:id="rId5" imgW="7429594" imgH="8963205" progId="Excel.Sheet.12">
                  <p:embed/>
                </p:oleObj>
              </mc:Choice>
              <mc:Fallback>
                <p:oleObj name="Worksheet" r:id="rId5" imgW="7429594" imgH="8963205" progId="Excel.Sheet.12">
                  <p:embed/>
                  <p:pic>
                    <p:nvPicPr>
                      <p:cNvPr id="0" name=""/>
                      <p:cNvPicPr/>
                      <p:nvPr/>
                    </p:nvPicPr>
                    <p:blipFill>
                      <a:blip r:embed="rId6"/>
                      <a:stretch>
                        <a:fillRect/>
                      </a:stretch>
                    </p:blipFill>
                    <p:spPr>
                      <a:xfrm>
                        <a:off x="233363" y="765175"/>
                        <a:ext cx="5111750" cy="6165850"/>
                      </a:xfrm>
                      <a:prstGeom prst="rect">
                        <a:avLst/>
                      </a:prstGeom>
                    </p:spPr>
                  </p:pic>
                </p:oleObj>
              </mc:Fallback>
            </mc:AlternateContent>
          </a:graphicData>
        </a:graphic>
      </p:graphicFrame>
      <p:graphicFrame>
        <p:nvGraphicFramePr>
          <p:cNvPr id="2" name="オブジェクト 1">
            <a:extLst>
              <a:ext uri="{FF2B5EF4-FFF2-40B4-BE49-F238E27FC236}">
                <a16:creationId xmlns:a16="http://schemas.microsoft.com/office/drawing/2014/main" id="{D984840B-3008-44C7-B151-016B4B4F71B0}"/>
              </a:ext>
            </a:extLst>
          </p:cNvPr>
          <p:cNvGraphicFramePr>
            <a:graphicFrameLocks noChangeAspect="1"/>
          </p:cNvGraphicFramePr>
          <p:nvPr>
            <p:extLst>
              <p:ext uri="{D42A27DB-BD31-4B8C-83A1-F6EECF244321}">
                <p14:modId xmlns:p14="http://schemas.microsoft.com/office/powerpoint/2010/main" val="2150540480"/>
              </p:ext>
            </p:extLst>
          </p:nvPr>
        </p:nvGraphicFramePr>
        <p:xfrm>
          <a:off x="5507038" y="765175"/>
          <a:ext cx="5022850" cy="5021263"/>
        </p:xfrm>
        <a:graphic>
          <a:graphicData uri="http://schemas.openxmlformats.org/presentationml/2006/ole">
            <mc:AlternateContent xmlns:mc="http://schemas.openxmlformats.org/markup-compatibility/2006">
              <mc:Choice xmlns:v="urn:schemas-microsoft-com:vml" Requires="v">
                <p:oleObj spid="_x0000_s1033" name="Worksheet" r:id="rId7" imgW="7296078" imgH="7296249" progId="Excel.Sheet.12">
                  <p:embed/>
                </p:oleObj>
              </mc:Choice>
              <mc:Fallback>
                <p:oleObj name="Worksheet" r:id="rId7" imgW="7296078" imgH="7296249" progId="Excel.Sheet.12">
                  <p:embed/>
                  <p:pic>
                    <p:nvPicPr>
                      <p:cNvPr id="0" name=""/>
                      <p:cNvPicPr/>
                      <p:nvPr/>
                    </p:nvPicPr>
                    <p:blipFill>
                      <a:blip r:embed="rId8"/>
                      <a:stretch>
                        <a:fillRect/>
                      </a:stretch>
                    </p:blipFill>
                    <p:spPr>
                      <a:xfrm>
                        <a:off x="5507038" y="765175"/>
                        <a:ext cx="5022850" cy="5021263"/>
                      </a:xfrm>
                      <a:prstGeom prst="rect">
                        <a:avLst/>
                      </a:prstGeom>
                    </p:spPr>
                  </p:pic>
                </p:oleObj>
              </mc:Fallback>
            </mc:AlternateContent>
          </a:graphicData>
        </a:graphic>
      </p:graphicFrame>
    </p:spTree>
    <p:extLst>
      <p:ext uri="{BB962C8B-B14F-4D97-AF65-F5344CB8AC3E}">
        <p14:creationId xmlns:p14="http://schemas.microsoft.com/office/powerpoint/2010/main" val="41762018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bg>
      <p:bgPr>
        <a:blipFill>
          <a:blip r:embed="rId3"/>
          <a:tile tx="0" ty="0" sx="100000" sy="100000" flip="none" algn="tl"/>
        </a:blipFill>
        <a:effectLst/>
      </p:bgPr>
    </p:bg>
    <p:spTree>
      <p:nvGrpSpPr>
        <p:cNvPr id="1" name=""/>
        <p:cNvGrpSpPr/>
        <p:nvPr/>
      </p:nvGrpSpPr>
      <p:grpSpPr>
        <a:xfrm>
          <a:off x="0" y="0"/>
          <a:ext cx="0" cy="0"/>
          <a:chOff x="0" y="0"/>
          <a:chExt cx="0" cy="0"/>
        </a:xfrm>
      </p:grpSpPr>
      <p:pic>
        <p:nvPicPr>
          <p:cNvPr id="2" name="図プレースホルダー 6">
            <a:extLst>
              <a:ext uri="{FF2B5EF4-FFF2-40B4-BE49-F238E27FC236}">
                <a16:creationId xmlns:a16="http://schemas.microsoft.com/office/drawing/2014/main" id="{4AA23D03-1412-4BF3-86E6-D22C932E55B6}"/>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19850" t="7731" r="2509" b="5663"/>
          <a:stretch/>
        </p:blipFill>
        <p:spPr>
          <a:xfrm rot="16200000">
            <a:off x="-203710" y="1321242"/>
            <a:ext cx="7011733" cy="5205879"/>
          </a:xfrm>
          <a:prstGeom prst="rect">
            <a:avLst/>
          </a:prstGeom>
        </p:spPr>
      </p:pic>
      <p:sp>
        <p:nvSpPr>
          <p:cNvPr id="3" name="縦書きテキスト プレースホルダー 302">
            <a:extLst>
              <a:ext uri="{FF2B5EF4-FFF2-40B4-BE49-F238E27FC236}">
                <a16:creationId xmlns:a16="http://schemas.microsoft.com/office/drawing/2014/main" id="{D1C3C8B1-C0D4-427A-82CB-C07BB89D1AF8}"/>
              </a:ext>
            </a:extLst>
          </p:cNvPr>
          <p:cNvSpPr txBox="1">
            <a:spLocks/>
          </p:cNvSpPr>
          <p:nvPr/>
        </p:nvSpPr>
        <p:spPr>
          <a:xfrm>
            <a:off x="230580" y="132445"/>
            <a:ext cx="2730335" cy="478970"/>
          </a:xfrm>
          <a:prstGeom prst="rect">
            <a:avLst/>
          </a:prstGeom>
          <a:solidFill>
            <a:schemeClr val="accent6">
              <a:lumMod val="75000"/>
            </a:schemeClr>
          </a:solidFill>
        </p:spPr>
        <p:txBody>
          <a:bodyPr>
            <a:normAutofit fontScale="77500" lnSpcReduction="20000"/>
          </a:bodyPr>
          <a:lstStyle>
            <a:lvl1pPr marL="251986" indent="-251986" algn="l" defTabSz="1007943" rtl="0" eaLnBrk="1" latinLnBrk="0" hangingPunct="1">
              <a:lnSpc>
                <a:spcPct val="90000"/>
              </a:lnSpc>
              <a:spcBef>
                <a:spcPts val="1102"/>
              </a:spcBef>
              <a:buFont typeface="Arial" panose="020B0604020202020204" pitchFamily="34" charset="0"/>
              <a:buChar char="•"/>
              <a:defRPr kumimoji="1" sz="3086" kern="1200">
                <a:solidFill>
                  <a:schemeClr val="tx1"/>
                </a:solidFill>
                <a:latin typeface="+mn-lt"/>
                <a:ea typeface="+mn-ea"/>
                <a:cs typeface="+mn-cs"/>
              </a:defRPr>
            </a:lvl1pPr>
            <a:lvl2pPr marL="755957" indent="-251986" algn="l" defTabSz="1007943" rtl="0" eaLnBrk="1" latinLnBrk="0" hangingPunct="1">
              <a:lnSpc>
                <a:spcPct val="90000"/>
              </a:lnSpc>
              <a:spcBef>
                <a:spcPts val="551"/>
              </a:spcBef>
              <a:buFont typeface="Arial" panose="020B0604020202020204" pitchFamily="34" charset="0"/>
              <a:buChar char="•"/>
              <a:defRPr kumimoji="1" sz="2646" kern="1200">
                <a:solidFill>
                  <a:schemeClr val="tx1"/>
                </a:solidFill>
                <a:latin typeface="+mn-lt"/>
                <a:ea typeface="+mn-ea"/>
                <a:cs typeface="+mn-cs"/>
              </a:defRPr>
            </a:lvl2pPr>
            <a:lvl3pPr marL="1259929" indent="-251986" algn="l" defTabSz="1007943" rtl="0" eaLnBrk="1" latinLnBrk="0" hangingPunct="1">
              <a:lnSpc>
                <a:spcPct val="90000"/>
              </a:lnSpc>
              <a:spcBef>
                <a:spcPts val="551"/>
              </a:spcBef>
              <a:buFont typeface="Arial" panose="020B0604020202020204" pitchFamily="34" charset="0"/>
              <a:buChar char="•"/>
              <a:defRPr kumimoji="1" sz="2205" kern="1200">
                <a:solidFill>
                  <a:schemeClr val="tx1"/>
                </a:solidFill>
                <a:latin typeface="+mn-lt"/>
                <a:ea typeface="+mn-ea"/>
                <a:cs typeface="+mn-cs"/>
              </a:defRPr>
            </a:lvl3pPr>
            <a:lvl4pPr marL="1763900" indent="-251986" algn="l" defTabSz="1007943" rtl="0" eaLnBrk="1" latinLnBrk="0" hangingPunct="1">
              <a:lnSpc>
                <a:spcPct val="90000"/>
              </a:lnSpc>
              <a:spcBef>
                <a:spcPts val="551"/>
              </a:spcBef>
              <a:buFont typeface="Arial" panose="020B0604020202020204" pitchFamily="34" charset="0"/>
              <a:buChar char="•"/>
              <a:defRPr kumimoji="1" sz="1984" kern="1200">
                <a:solidFill>
                  <a:schemeClr val="tx1"/>
                </a:solidFill>
                <a:latin typeface="+mn-lt"/>
                <a:ea typeface="+mn-ea"/>
                <a:cs typeface="+mn-cs"/>
              </a:defRPr>
            </a:lvl4pPr>
            <a:lvl5pPr marL="2267872" indent="-251986" algn="l" defTabSz="1007943" rtl="0" eaLnBrk="1" latinLnBrk="0" hangingPunct="1">
              <a:lnSpc>
                <a:spcPct val="90000"/>
              </a:lnSpc>
              <a:spcBef>
                <a:spcPts val="551"/>
              </a:spcBef>
              <a:buFont typeface="Arial" panose="020B0604020202020204" pitchFamily="34" charset="0"/>
              <a:buChar char="•"/>
              <a:defRPr kumimoji="1" sz="1984" kern="1200">
                <a:solidFill>
                  <a:schemeClr val="tx1"/>
                </a:solidFill>
                <a:latin typeface="+mn-lt"/>
                <a:ea typeface="+mn-ea"/>
                <a:cs typeface="+mn-cs"/>
              </a:defRPr>
            </a:lvl5pPr>
            <a:lvl6pPr marL="2771844" indent="-251986" algn="l" defTabSz="1007943" rtl="0" eaLnBrk="1" latinLnBrk="0" hangingPunct="1">
              <a:lnSpc>
                <a:spcPct val="90000"/>
              </a:lnSpc>
              <a:spcBef>
                <a:spcPts val="551"/>
              </a:spcBef>
              <a:buFont typeface="Arial" panose="020B0604020202020204" pitchFamily="34" charset="0"/>
              <a:buChar char="•"/>
              <a:defRPr kumimoji="1" sz="1984" kern="1200">
                <a:solidFill>
                  <a:schemeClr val="tx1"/>
                </a:solidFill>
                <a:latin typeface="+mn-lt"/>
                <a:ea typeface="+mn-ea"/>
                <a:cs typeface="+mn-cs"/>
              </a:defRPr>
            </a:lvl6pPr>
            <a:lvl7pPr marL="3275815" indent="-251986" algn="l" defTabSz="1007943" rtl="0" eaLnBrk="1" latinLnBrk="0" hangingPunct="1">
              <a:lnSpc>
                <a:spcPct val="90000"/>
              </a:lnSpc>
              <a:spcBef>
                <a:spcPts val="551"/>
              </a:spcBef>
              <a:buFont typeface="Arial" panose="020B0604020202020204" pitchFamily="34" charset="0"/>
              <a:buChar char="•"/>
              <a:defRPr kumimoji="1" sz="1984" kern="1200">
                <a:solidFill>
                  <a:schemeClr val="tx1"/>
                </a:solidFill>
                <a:latin typeface="+mn-lt"/>
                <a:ea typeface="+mn-ea"/>
                <a:cs typeface="+mn-cs"/>
              </a:defRPr>
            </a:lvl7pPr>
            <a:lvl8pPr marL="3779787" indent="-251986" algn="l" defTabSz="1007943" rtl="0" eaLnBrk="1" latinLnBrk="0" hangingPunct="1">
              <a:lnSpc>
                <a:spcPct val="90000"/>
              </a:lnSpc>
              <a:spcBef>
                <a:spcPts val="551"/>
              </a:spcBef>
              <a:buFont typeface="Arial" panose="020B0604020202020204" pitchFamily="34" charset="0"/>
              <a:buChar char="•"/>
              <a:defRPr kumimoji="1" sz="1984" kern="1200">
                <a:solidFill>
                  <a:schemeClr val="tx1"/>
                </a:solidFill>
                <a:latin typeface="+mn-lt"/>
                <a:ea typeface="+mn-ea"/>
                <a:cs typeface="+mn-cs"/>
              </a:defRPr>
            </a:lvl8pPr>
            <a:lvl9pPr marL="4283758" indent="-251986" algn="l" defTabSz="1007943" rtl="0" eaLnBrk="1" latinLnBrk="0" hangingPunct="1">
              <a:lnSpc>
                <a:spcPct val="90000"/>
              </a:lnSpc>
              <a:spcBef>
                <a:spcPts val="551"/>
              </a:spcBef>
              <a:buFont typeface="Arial" panose="020B0604020202020204" pitchFamily="34" charset="0"/>
              <a:buChar char="•"/>
              <a:defRPr kumimoji="1" sz="1984" kern="1200">
                <a:solidFill>
                  <a:schemeClr val="tx1"/>
                </a:solidFill>
                <a:latin typeface="+mn-lt"/>
                <a:ea typeface="+mn-ea"/>
                <a:cs typeface="+mn-cs"/>
              </a:defRPr>
            </a:lvl9pPr>
          </a:lstStyle>
          <a:p>
            <a:pPr marL="0" indent="0" algn="ctr">
              <a:lnSpc>
                <a:spcPct val="120000"/>
              </a:lnSpc>
              <a:spcBef>
                <a:spcPts val="0"/>
              </a:spcBef>
              <a:buNone/>
            </a:pPr>
            <a:r>
              <a:rPr lang="ja-JP" altLang="en-US" sz="3200" dirty="0">
                <a:solidFill>
                  <a:schemeClr val="accent4">
                    <a:lumMod val="60000"/>
                    <a:lumOff val="40000"/>
                  </a:schemeClr>
                </a:solidFill>
                <a:latin typeface="UD デジタル 教科書体 NK-B" panose="02020700000000000000" pitchFamily="18" charset="-128"/>
                <a:ea typeface="UD デジタル 教科書体 NK-B" panose="02020700000000000000" pitchFamily="18" charset="-128"/>
              </a:rPr>
              <a:t>西区事業所マップ</a:t>
            </a:r>
          </a:p>
        </p:txBody>
      </p:sp>
      <p:grpSp>
        <p:nvGrpSpPr>
          <p:cNvPr id="93" name="グループ化 92">
            <a:extLst>
              <a:ext uri="{FF2B5EF4-FFF2-40B4-BE49-F238E27FC236}">
                <a16:creationId xmlns:a16="http://schemas.microsoft.com/office/drawing/2014/main" id="{19B6E57C-98FB-40DC-BAFF-4B50EABC78C6}"/>
              </a:ext>
            </a:extLst>
          </p:cNvPr>
          <p:cNvGrpSpPr/>
          <p:nvPr/>
        </p:nvGrpSpPr>
        <p:grpSpPr>
          <a:xfrm>
            <a:off x="-6969" y="3216597"/>
            <a:ext cx="1459883" cy="1247775"/>
            <a:chOff x="67648" y="2482574"/>
            <a:chExt cx="2393283" cy="1726448"/>
          </a:xfrm>
        </p:grpSpPr>
        <p:grpSp>
          <p:nvGrpSpPr>
            <p:cNvPr id="17" name="グループ化 16">
              <a:extLst>
                <a:ext uri="{FF2B5EF4-FFF2-40B4-BE49-F238E27FC236}">
                  <a16:creationId xmlns:a16="http://schemas.microsoft.com/office/drawing/2014/main" id="{F7FC9FC6-742E-44BD-AF39-F3B23699FB61}"/>
                </a:ext>
              </a:extLst>
            </p:cNvPr>
            <p:cNvGrpSpPr/>
            <p:nvPr/>
          </p:nvGrpSpPr>
          <p:grpSpPr>
            <a:xfrm>
              <a:off x="67648" y="2482574"/>
              <a:ext cx="2393283" cy="1726448"/>
              <a:chOff x="56254" y="2869492"/>
              <a:chExt cx="2368936" cy="1693791"/>
            </a:xfrm>
          </p:grpSpPr>
          <p:sp>
            <p:nvSpPr>
              <p:cNvPr id="6" name="角丸四角形 30">
                <a:extLst>
                  <a:ext uri="{FF2B5EF4-FFF2-40B4-BE49-F238E27FC236}">
                    <a16:creationId xmlns:a16="http://schemas.microsoft.com/office/drawing/2014/main" id="{75AC01C9-A8D6-4467-A334-30795E9C7343}"/>
                  </a:ext>
                </a:extLst>
              </p:cNvPr>
              <p:cNvSpPr/>
              <p:nvPr/>
            </p:nvSpPr>
            <p:spPr>
              <a:xfrm>
                <a:off x="122231" y="2869492"/>
                <a:ext cx="2302959" cy="1693791"/>
              </a:xfrm>
              <a:prstGeom prst="roundRect">
                <a:avLst>
                  <a:gd name="adj" fmla="val 6333"/>
                </a:avLst>
              </a:prstGeom>
              <a:solidFill>
                <a:schemeClr val="bg1"/>
              </a:solidFill>
              <a:ln w="1905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13" name="縦書きテキスト プレースホルダー 288">
                <a:extLst>
                  <a:ext uri="{FF2B5EF4-FFF2-40B4-BE49-F238E27FC236}">
                    <a16:creationId xmlns:a16="http://schemas.microsoft.com/office/drawing/2014/main" id="{F65E43A2-7597-4DFB-9E4E-ECC34667F2BA}"/>
                  </a:ext>
                </a:extLst>
              </p:cNvPr>
              <p:cNvSpPr txBox="1">
                <a:spLocks/>
              </p:cNvSpPr>
              <p:nvPr/>
            </p:nvSpPr>
            <p:spPr>
              <a:xfrm>
                <a:off x="213670" y="2929695"/>
                <a:ext cx="1758902" cy="199790"/>
              </a:xfrm>
              <a:prstGeom prst="rect">
                <a:avLst/>
              </a:prstGeom>
            </p:spPr>
            <p:txBody>
              <a:bodyPr>
                <a:noAutofit/>
              </a:bodyPr>
              <a:lstStyle>
                <a:lvl1pPr marL="251986" indent="-251986" algn="l" defTabSz="1007943" rtl="0" eaLnBrk="1" latinLnBrk="0" hangingPunct="1">
                  <a:lnSpc>
                    <a:spcPct val="90000"/>
                  </a:lnSpc>
                  <a:spcBef>
                    <a:spcPts val="1102"/>
                  </a:spcBef>
                  <a:buFont typeface="Arial" panose="020B0604020202020204" pitchFamily="34" charset="0"/>
                  <a:buChar char="•"/>
                  <a:defRPr kumimoji="1" sz="3086" kern="1200">
                    <a:solidFill>
                      <a:schemeClr val="tx1"/>
                    </a:solidFill>
                    <a:latin typeface="+mn-lt"/>
                    <a:ea typeface="+mn-ea"/>
                    <a:cs typeface="+mn-cs"/>
                  </a:defRPr>
                </a:lvl1pPr>
                <a:lvl2pPr marL="755957" indent="-251986" algn="l" defTabSz="1007943" rtl="0" eaLnBrk="1" latinLnBrk="0" hangingPunct="1">
                  <a:lnSpc>
                    <a:spcPct val="90000"/>
                  </a:lnSpc>
                  <a:spcBef>
                    <a:spcPts val="551"/>
                  </a:spcBef>
                  <a:buFont typeface="Arial" panose="020B0604020202020204" pitchFamily="34" charset="0"/>
                  <a:buChar char="•"/>
                  <a:defRPr kumimoji="1" sz="2646" kern="1200">
                    <a:solidFill>
                      <a:schemeClr val="tx1"/>
                    </a:solidFill>
                    <a:latin typeface="+mn-lt"/>
                    <a:ea typeface="+mn-ea"/>
                    <a:cs typeface="+mn-cs"/>
                  </a:defRPr>
                </a:lvl2pPr>
                <a:lvl3pPr marL="1259929" indent="-251986" algn="l" defTabSz="1007943" rtl="0" eaLnBrk="1" latinLnBrk="0" hangingPunct="1">
                  <a:lnSpc>
                    <a:spcPct val="90000"/>
                  </a:lnSpc>
                  <a:spcBef>
                    <a:spcPts val="551"/>
                  </a:spcBef>
                  <a:buFont typeface="Arial" panose="020B0604020202020204" pitchFamily="34" charset="0"/>
                  <a:buChar char="•"/>
                  <a:defRPr kumimoji="1" sz="2205" kern="1200">
                    <a:solidFill>
                      <a:schemeClr val="tx1"/>
                    </a:solidFill>
                    <a:latin typeface="+mn-lt"/>
                    <a:ea typeface="+mn-ea"/>
                    <a:cs typeface="+mn-cs"/>
                  </a:defRPr>
                </a:lvl3pPr>
                <a:lvl4pPr marL="1763900" indent="-251986" algn="l" defTabSz="1007943" rtl="0" eaLnBrk="1" latinLnBrk="0" hangingPunct="1">
                  <a:lnSpc>
                    <a:spcPct val="90000"/>
                  </a:lnSpc>
                  <a:spcBef>
                    <a:spcPts val="551"/>
                  </a:spcBef>
                  <a:buFont typeface="Arial" panose="020B0604020202020204" pitchFamily="34" charset="0"/>
                  <a:buChar char="•"/>
                  <a:defRPr kumimoji="1" sz="1984" kern="1200">
                    <a:solidFill>
                      <a:schemeClr val="tx1"/>
                    </a:solidFill>
                    <a:latin typeface="+mn-lt"/>
                    <a:ea typeface="+mn-ea"/>
                    <a:cs typeface="+mn-cs"/>
                  </a:defRPr>
                </a:lvl4pPr>
                <a:lvl5pPr marL="2267872" indent="-251986" algn="l" defTabSz="1007943" rtl="0" eaLnBrk="1" latinLnBrk="0" hangingPunct="1">
                  <a:lnSpc>
                    <a:spcPct val="90000"/>
                  </a:lnSpc>
                  <a:spcBef>
                    <a:spcPts val="551"/>
                  </a:spcBef>
                  <a:buFont typeface="Arial" panose="020B0604020202020204" pitchFamily="34" charset="0"/>
                  <a:buChar char="•"/>
                  <a:defRPr kumimoji="1" sz="1984" kern="1200">
                    <a:solidFill>
                      <a:schemeClr val="tx1"/>
                    </a:solidFill>
                    <a:latin typeface="+mn-lt"/>
                    <a:ea typeface="+mn-ea"/>
                    <a:cs typeface="+mn-cs"/>
                  </a:defRPr>
                </a:lvl5pPr>
                <a:lvl6pPr marL="2771844" indent="-251986" algn="l" defTabSz="1007943" rtl="0" eaLnBrk="1" latinLnBrk="0" hangingPunct="1">
                  <a:lnSpc>
                    <a:spcPct val="90000"/>
                  </a:lnSpc>
                  <a:spcBef>
                    <a:spcPts val="551"/>
                  </a:spcBef>
                  <a:buFont typeface="Arial" panose="020B0604020202020204" pitchFamily="34" charset="0"/>
                  <a:buChar char="•"/>
                  <a:defRPr kumimoji="1" sz="1984" kern="1200">
                    <a:solidFill>
                      <a:schemeClr val="tx1"/>
                    </a:solidFill>
                    <a:latin typeface="+mn-lt"/>
                    <a:ea typeface="+mn-ea"/>
                    <a:cs typeface="+mn-cs"/>
                  </a:defRPr>
                </a:lvl6pPr>
                <a:lvl7pPr marL="3275815" indent="-251986" algn="l" defTabSz="1007943" rtl="0" eaLnBrk="1" latinLnBrk="0" hangingPunct="1">
                  <a:lnSpc>
                    <a:spcPct val="90000"/>
                  </a:lnSpc>
                  <a:spcBef>
                    <a:spcPts val="551"/>
                  </a:spcBef>
                  <a:buFont typeface="Arial" panose="020B0604020202020204" pitchFamily="34" charset="0"/>
                  <a:buChar char="•"/>
                  <a:defRPr kumimoji="1" sz="1984" kern="1200">
                    <a:solidFill>
                      <a:schemeClr val="tx1"/>
                    </a:solidFill>
                    <a:latin typeface="+mn-lt"/>
                    <a:ea typeface="+mn-ea"/>
                    <a:cs typeface="+mn-cs"/>
                  </a:defRPr>
                </a:lvl7pPr>
                <a:lvl8pPr marL="3779787" indent="-251986" algn="l" defTabSz="1007943" rtl="0" eaLnBrk="1" latinLnBrk="0" hangingPunct="1">
                  <a:lnSpc>
                    <a:spcPct val="90000"/>
                  </a:lnSpc>
                  <a:spcBef>
                    <a:spcPts val="551"/>
                  </a:spcBef>
                  <a:buFont typeface="Arial" panose="020B0604020202020204" pitchFamily="34" charset="0"/>
                  <a:buChar char="•"/>
                  <a:defRPr kumimoji="1" sz="1984" kern="1200">
                    <a:solidFill>
                      <a:schemeClr val="tx1"/>
                    </a:solidFill>
                    <a:latin typeface="+mn-lt"/>
                    <a:ea typeface="+mn-ea"/>
                    <a:cs typeface="+mn-cs"/>
                  </a:defRPr>
                </a:lvl8pPr>
                <a:lvl9pPr marL="4283758" indent="-251986" algn="l" defTabSz="1007943" rtl="0" eaLnBrk="1" latinLnBrk="0" hangingPunct="1">
                  <a:lnSpc>
                    <a:spcPct val="90000"/>
                  </a:lnSpc>
                  <a:spcBef>
                    <a:spcPts val="551"/>
                  </a:spcBef>
                  <a:buFont typeface="Arial" panose="020B0604020202020204" pitchFamily="34" charset="0"/>
                  <a:buChar char="•"/>
                  <a:defRPr kumimoji="1" sz="1984" kern="1200">
                    <a:solidFill>
                      <a:schemeClr val="tx1"/>
                    </a:solidFill>
                    <a:latin typeface="+mn-lt"/>
                    <a:ea typeface="+mn-ea"/>
                    <a:cs typeface="+mn-cs"/>
                  </a:defRPr>
                </a:lvl9pPr>
              </a:lstStyle>
              <a:p>
                <a:pPr marL="0" indent="0">
                  <a:buNone/>
                </a:pPr>
                <a:r>
                  <a:rPr lang="ja-JP" altLang="en-US" sz="800" dirty="0">
                    <a:solidFill>
                      <a:srgbClr val="4747FF"/>
                    </a:solidFill>
                    <a:latin typeface="UD デジタル 教科書体 N-B" panose="02020700000000000000" pitchFamily="17" charset="-128"/>
                    <a:ea typeface="UD デジタル 教科書体 N-B" panose="02020700000000000000" pitchFamily="17" charset="-128"/>
                  </a:rPr>
                  <a:t>就労継続支援Ｂ型</a:t>
                </a:r>
              </a:p>
            </p:txBody>
          </p:sp>
          <p:sp>
            <p:nvSpPr>
              <p:cNvPr id="14" name="縦書きテキスト プレースホルダー 289">
                <a:extLst>
                  <a:ext uri="{FF2B5EF4-FFF2-40B4-BE49-F238E27FC236}">
                    <a16:creationId xmlns:a16="http://schemas.microsoft.com/office/drawing/2014/main" id="{F7A373BC-C441-4D04-BB72-4A2CC3DA0B9E}"/>
                  </a:ext>
                </a:extLst>
              </p:cNvPr>
              <p:cNvSpPr txBox="1">
                <a:spLocks/>
              </p:cNvSpPr>
              <p:nvPr/>
            </p:nvSpPr>
            <p:spPr>
              <a:xfrm>
                <a:off x="56254" y="3167018"/>
                <a:ext cx="2287504" cy="1107372"/>
              </a:xfrm>
              <a:prstGeom prst="rect">
                <a:avLst/>
              </a:prstGeom>
            </p:spPr>
            <p:txBody>
              <a:bodyPr>
                <a:normAutofit fontScale="25000" lnSpcReduction="20000"/>
              </a:bodyPr>
              <a:lstStyle>
                <a:lvl1pPr marL="251986" indent="-251986" algn="l" defTabSz="1007943" rtl="0" eaLnBrk="1" latinLnBrk="0" hangingPunct="1">
                  <a:lnSpc>
                    <a:spcPct val="90000"/>
                  </a:lnSpc>
                  <a:spcBef>
                    <a:spcPts val="1102"/>
                  </a:spcBef>
                  <a:buFont typeface="Arial" panose="020B0604020202020204" pitchFamily="34" charset="0"/>
                  <a:buChar char="•"/>
                  <a:defRPr kumimoji="1" sz="3086" kern="1200">
                    <a:solidFill>
                      <a:schemeClr val="tx1"/>
                    </a:solidFill>
                    <a:latin typeface="+mn-lt"/>
                    <a:ea typeface="+mn-ea"/>
                    <a:cs typeface="+mn-cs"/>
                  </a:defRPr>
                </a:lvl1pPr>
                <a:lvl2pPr marL="755957" indent="-251986" algn="l" defTabSz="1007943" rtl="0" eaLnBrk="1" latinLnBrk="0" hangingPunct="1">
                  <a:lnSpc>
                    <a:spcPct val="90000"/>
                  </a:lnSpc>
                  <a:spcBef>
                    <a:spcPts val="551"/>
                  </a:spcBef>
                  <a:buFont typeface="Arial" panose="020B0604020202020204" pitchFamily="34" charset="0"/>
                  <a:buChar char="•"/>
                  <a:defRPr kumimoji="1" sz="2646" kern="1200">
                    <a:solidFill>
                      <a:schemeClr val="tx1"/>
                    </a:solidFill>
                    <a:latin typeface="+mn-lt"/>
                    <a:ea typeface="+mn-ea"/>
                    <a:cs typeface="+mn-cs"/>
                  </a:defRPr>
                </a:lvl2pPr>
                <a:lvl3pPr marL="1259929" indent="-251986" algn="l" defTabSz="1007943" rtl="0" eaLnBrk="1" latinLnBrk="0" hangingPunct="1">
                  <a:lnSpc>
                    <a:spcPct val="90000"/>
                  </a:lnSpc>
                  <a:spcBef>
                    <a:spcPts val="551"/>
                  </a:spcBef>
                  <a:buFont typeface="Arial" panose="020B0604020202020204" pitchFamily="34" charset="0"/>
                  <a:buChar char="•"/>
                  <a:defRPr kumimoji="1" sz="2205" kern="1200">
                    <a:solidFill>
                      <a:schemeClr val="tx1"/>
                    </a:solidFill>
                    <a:latin typeface="+mn-lt"/>
                    <a:ea typeface="+mn-ea"/>
                    <a:cs typeface="+mn-cs"/>
                  </a:defRPr>
                </a:lvl3pPr>
                <a:lvl4pPr marL="1763900" indent="-251986" algn="l" defTabSz="1007943" rtl="0" eaLnBrk="1" latinLnBrk="0" hangingPunct="1">
                  <a:lnSpc>
                    <a:spcPct val="90000"/>
                  </a:lnSpc>
                  <a:spcBef>
                    <a:spcPts val="551"/>
                  </a:spcBef>
                  <a:buFont typeface="Arial" panose="020B0604020202020204" pitchFamily="34" charset="0"/>
                  <a:buChar char="•"/>
                  <a:defRPr kumimoji="1" sz="1984" kern="1200">
                    <a:solidFill>
                      <a:schemeClr val="tx1"/>
                    </a:solidFill>
                    <a:latin typeface="+mn-lt"/>
                    <a:ea typeface="+mn-ea"/>
                    <a:cs typeface="+mn-cs"/>
                  </a:defRPr>
                </a:lvl4pPr>
                <a:lvl5pPr marL="2267872" indent="-251986" algn="l" defTabSz="1007943" rtl="0" eaLnBrk="1" latinLnBrk="0" hangingPunct="1">
                  <a:lnSpc>
                    <a:spcPct val="90000"/>
                  </a:lnSpc>
                  <a:spcBef>
                    <a:spcPts val="551"/>
                  </a:spcBef>
                  <a:buFont typeface="Arial" panose="020B0604020202020204" pitchFamily="34" charset="0"/>
                  <a:buChar char="•"/>
                  <a:defRPr kumimoji="1" sz="1984" kern="1200">
                    <a:solidFill>
                      <a:schemeClr val="tx1"/>
                    </a:solidFill>
                    <a:latin typeface="+mn-lt"/>
                    <a:ea typeface="+mn-ea"/>
                    <a:cs typeface="+mn-cs"/>
                  </a:defRPr>
                </a:lvl5pPr>
                <a:lvl6pPr marL="2771844" indent="-251986" algn="l" defTabSz="1007943" rtl="0" eaLnBrk="1" latinLnBrk="0" hangingPunct="1">
                  <a:lnSpc>
                    <a:spcPct val="90000"/>
                  </a:lnSpc>
                  <a:spcBef>
                    <a:spcPts val="551"/>
                  </a:spcBef>
                  <a:buFont typeface="Arial" panose="020B0604020202020204" pitchFamily="34" charset="0"/>
                  <a:buChar char="•"/>
                  <a:defRPr kumimoji="1" sz="1984" kern="1200">
                    <a:solidFill>
                      <a:schemeClr val="tx1"/>
                    </a:solidFill>
                    <a:latin typeface="+mn-lt"/>
                    <a:ea typeface="+mn-ea"/>
                    <a:cs typeface="+mn-cs"/>
                  </a:defRPr>
                </a:lvl6pPr>
                <a:lvl7pPr marL="3275815" indent="-251986" algn="l" defTabSz="1007943" rtl="0" eaLnBrk="1" latinLnBrk="0" hangingPunct="1">
                  <a:lnSpc>
                    <a:spcPct val="90000"/>
                  </a:lnSpc>
                  <a:spcBef>
                    <a:spcPts val="551"/>
                  </a:spcBef>
                  <a:buFont typeface="Arial" panose="020B0604020202020204" pitchFamily="34" charset="0"/>
                  <a:buChar char="•"/>
                  <a:defRPr kumimoji="1" sz="1984" kern="1200">
                    <a:solidFill>
                      <a:schemeClr val="tx1"/>
                    </a:solidFill>
                    <a:latin typeface="+mn-lt"/>
                    <a:ea typeface="+mn-ea"/>
                    <a:cs typeface="+mn-cs"/>
                  </a:defRPr>
                </a:lvl7pPr>
                <a:lvl8pPr marL="3779787" indent="-251986" algn="l" defTabSz="1007943" rtl="0" eaLnBrk="1" latinLnBrk="0" hangingPunct="1">
                  <a:lnSpc>
                    <a:spcPct val="90000"/>
                  </a:lnSpc>
                  <a:spcBef>
                    <a:spcPts val="551"/>
                  </a:spcBef>
                  <a:buFont typeface="Arial" panose="020B0604020202020204" pitchFamily="34" charset="0"/>
                  <a:buChar char="•"/>
                  <a:defRPr kumimoji="1" sz="1984" kern="1200">
                    <a:solidFill>
                      <a:schemeClr val="tx1"/>
                    </a:solidFill>
                    <a:latin typeface="+mn-lt"/>
                    <a:ea typeface="+mn-ea"/>
                    <a:cs typeface="+mn-cs"/>
                  </a:defRPr>
                </a:lvl8pPr>
                <a:lvl9pPr marL="4283758" indent="-251986" algn="l" defTabSz="1007943" rtl="0" eaLnBrk="1" latinLnBrk="0" hangingPunct="1">
                  <a:lnSpc>
                    <a:spcPct val="90000"/>
                  </a:lnSpc>
                  <a:spcBef>
                    <a:spcPts val="551"/>
                  </a:spcBef>
                  <a:buFont typeface="Arial" panose="020B0604020202020204" pitchFamily="34" charset="0"/>
                  <a:buChar char="•"/>
                  <a:defRPr kumimoji="1" sz="1984" kern="1200">
                    <a:solidFill>
                      <a:schemeClr val="tx1"/>
                    </a:solidFill>
                    <a:latin typeface="+mn-lt"/>
                    <a:ea typeface="+mn-ea"/>
                    <a:cs typeface="+mn-cs"/>
                  </a:defRPr>
                </a:lvl9pPr>
              </a:lstStyle>
              <a:p>
                <a:pPr marL="0" indent="0">
                  <a:lnSpc>
                    <a:spcPct val="120000"/>
                  </a:lnSpc>
                  <a:spcBef>
                    <a:spcPts val="0"/>
                  </a:spcBef>
                  <a:buNone/>
                </a:pPr>
                <a:r>
                  <a:rPr lang="ja-JP" altLang="en-US" sz="1300" dirty="0">
                    <a:latin typeface="UD デジタル 教科書体 N-B" panose="02020700000000000000" pitchFamily="17" charset="-128"/>
                    <a:ea typeface="UD デジタル 教科書体 N-B" panose="02020700000000000000" pitchFamily="17" charset="-128"/>
                  </a:rPr>
                  <a:t>　</a:t>
                </a:r>
                <a:r>
                  <a:rPr lang="ja-JP" altLang="en-US" sz="3200" dirty="0">
                    <a:latin typeface="UD デジタル 教科書体 N-B" panose="02020700000000000000" pitchFamily="17" charset="-128"/>
                    <a:ea typeface="UD デジタル 教科書体 N-B" panose="02020700000000000000" pitchFamily="17" charset="-128"/>
                  </a:rPr>
                  <a:t>一般企業等での就労が困難な人に、働く場を提供するとともに、知識及び能力の向上のために必要な訓練を行うサービスです。</a:t>
                </a:r>
                <a:endParaRPr lang="ja-JP" altLang="en-US" sz="1300" dirty="0">
                  <a:latin typeface="UD デジタル 教科書体 N-B" panose="02020700000000000000" pitchFamily="17" charset="-128"/>
                  <a:ea typeface="UD デジタル 教科書体 N-B" panose="02020700000000000000" pitchFamily="17" charset="-128"/>
                </a:endParaRPr>
              </a:p>
            </p:txBody>
          </p:sp>
        </p:grpSp>
        <p:sp>
          <p:nvSpPr>
            <p:cNvPr id="73" name="縦書きテキスト プレースホルダー 289">
              <a:extLst>
                <a:ext uri="{FF2B5EF4-FFF2-40B4-BE49-F238E27FC236}">
                  <a16:creationId xmlns:a16="http://schemas.microsoft.com/office/drawing/2014/main" id="{8966BF25-821D-442E-A304-AB23440149CC}"/>
                </a:ext>
              </a:extLst>
            </p:cNvPr>
            <p:cNvSpPr txBox="1">
              <a:spLocks/>
            </p:cNvSpPr>
            <p:nvPr/>
          </p:nvSpPr>
          <p:spPr>
            <a:xfrm>
              <a:off x="78583" y="3801979"/>
              <a:ext cx="2199052" cy="347404"/>
            </a:xfrm>
            <a:prstGeom prst="rect">
              <a:avLst/>
            </a:prstGeom>
          </p:spPr>
          <p:txBody>
            <a:bodyPr>
              <a:noAutofit/>
            </a:bodyPr>
            <a:lstStyle>
              <a:lvl1pPr marL="251986" indent="-251986" algn="l" defTabSz="1007943" rtl="0" eaLnBrk="1" latinLnBrk="0" hangingPunct="1">
                <a:lnSpc>
                  <a:spcPct val="90000"/>
                </a:lnSpc>
                <a:spcBef>
                  <a:spcPts val="1102"/>
                </a:spcBef>
                <a:buFont typeface="Arial" panose="020B0604020202020204" pitchFamily="34" charset="0"/>
                <a:buChar char="•"/>
                <a:defRPr kumimoji="1" sz="3086" kern="1200">
                  <a:solidFill>
                    <a:schemeClr val="tx1"/>
                  </a:solidFill>
                  <a:latin typeface="+mn-lt"/>
                  <a:ea typeface="+mn-ea"/>
                  <a:cs typeface="+mn-cs"/>
                </a:defRPr>
              </a:lvl1pPr>
              <a:lvl2pPr marL="755957" indent="-251986" algn="l" defTabSz="1007943" rtl="0" eaLnBrk="1" latinLnBrk="0" hangingPunct="1">
                <a:lnSpc>
                  <a:spcPct val="90000"/>
                </a:lnSpc>
                <a:spcBef>
                  <a:spcPts val="551"/>
                </a:spcBef>
                <a:buFont typeface="Arial" panose="020B0604020202020204" pitchFamily="34" charset="0"/>
                <a:buChar char="•"/>
                <a:defRPr kumimoji="1" sz="2646" kern="1200">
                  <a:solidFill>
                    <a:schemeClr val="tx1"/>
                  </a:solidFill>
                  <a:latin typeface="+mn-lt"/>
                  <a:ea typeface="+mn-ea"/>
                  <a:cs typeface="+mn-cs"/>
                </a:defRPr>
              </a:lvl2pPr>
              <a:lvl3pPr marL="1259929" indent="-251986" algn="l" defTabSz="1007943" rtl="0" eaLnBrk="1" latinLnBrk="0" hangingPunct="1">
                <a:lnSpc>
                  <a:spcPct val="90000"/>
                </a:lnSpc>
                <a:spcBef>
                  <a:spcPts val="551"/>
                </a:spcBef>
                <a:buFont typeface="Arial" panose="020B0604020202020204" pitchFamily="34" charset="0"/>
                <a:buChar char="•"/>
                <a:defRPr kumimoji="1" sz="2205" kern="1200">
                  <a:solidFill>
                    <a:schemeClr val="tx1"/>
                  </a:solidFill>
                  <a:latin typeface="+mn-lt"/>
                  <a:ea typeface="+mn-ea"/>
                  <a:cs typeface="+mn-cs"/>
                </a:defRPr>
              </a:lvl3pPr>
              <a:lvl4pPr marL="1763900" indent="-251986" algn="l" defTabSz="1007943" rtl="0" eaLnBrk="1" latinLnBrk="0" hangingPunct="1">
                <a:lnSpc>
                  <a:spcPct val="90000"/>
                </a:lnSpc>
                <a:spcBef>
                  <a:spcPts val="551"/>
                </a:spcBef>
                <a:buFont typeface="Arial" panose="020B0604020202020204" pitchFamily="34" charset="0"/>
                <a:buChar char="•"/>
                <a:defRPr kumimoji="1" sz="1984" kern="1200">
                  <a:solidFill>
                    <a:schemeClr val="tx1"/>
                  </a:solidFill>
                  <a:latin typeface="+mn-lt"/>
                  <a:ea typeface="+mn-ea"/>
                  <a:cs typeface="+mn-cs"/>
                </a:defRPr>
              </a:lvl4pPr>
              <a:lvl5pPr marL="2267872" indent="-251986" algn="l" defTabSz="1007943" rtl="0" eaLnBrk="1" latinLnBrk="0" hangingPunct="1">
                <a:lnSpc>
                  <a:spcPct val="90000"/>
                </a:lnSpc>
                <a:spcBef>
                  <a:spcPts val="551"/>
                </a:spcBef>
                <a:buFont typeface="Arial" panose="020B0604020202020204" pitchFamily="34" charset="0"/>
                <a:buChar char="•"/>
                <a:defRPr kumimoji="1" sz="1984" kern="1200">
                  <a:solidFill>
                    <a:schemeClr val="tx1"/>
                  </a:solidFill>
                  <a:latin typeface="+mn-lt"/>
                  <a:ea typeface="+mn-ea"/>
                  <a:cs typeface="+mn-cs"/>
                </a:defRPr>
              </a:lvl5pPr>
              <a:lvl6pPr marL="2771844" indent="-251986" algn="l" defTabSz="1007943" rtl="0" eaLnBrk="1" latinLnBrk="0" hangingPunct="1">
                <a:lnSpc>
                  <a:spcPct val="90000"/>
                </a:lnSpc>
                <a:spcBef>
                  <a:spcPts val="551"/>
                </a:spcBef>
                <a:buFont typeface="Arial" panose="020B0604020202020204" pitchFamily="34" charset="0"/>
                <a:buChar char="•"/>
                <a:defRPr kumimoji="1" sz="1984" kern="1200">
                  <a:solidFill>
                    <a:schemeClr val="tx1"/>
                  </a:solidFill>
                  <a:latin typeface="+mn-lt"/>
                  <a:ea typeface="+mn-ea"/>
                  <a:cs typeface="+mn-cs"/>
                </a:defRPr>
              </a:lvl6pPr>
              <a:lvl7pPr marL="3275815" indent="-251986" algn="l" defTabSz="1007943" rtl="0" eaLnBrk="1" latinLnBrk="0" hangingPunct="1">
                <a:lnSpc>
                  <a:spcPct val="90000"/>
                </a:lnSpc>
                <a:spcBef>
                  <a:spcPts val="551"/>
                </a:spcBef>
                <a:buFont typeface="Arial" panose="020B0604020202020204" pitchFamily="34" charset="0"/>
                <a:buChar char="•"/>
                <a:defRPr kumimoji="1" sz="1984" kern="1200">
                  <a:solidFill>
                    <a:schemeClr val="tx1"/>
                  </a:solidFill>
                  <a:latin typeface="+mn-lt"/>
                  <a:ea typeface="+mn-ea"/>
                  <a:cs typeface="+mn-cs"/>
                </a:defRPr>
              </a:lvl7pPr>
              <a:lvl8pPr marL="3779787" indent="-251986" algn="l" defTabSz="1007943" rtl="0" eaLnBrk="1" latinLnBrk="0" hangingPunct="1">
                <a:lnSpc>
                  <a:spcPct val="90000"/>
                </a:lnSpc>
                <a:spcBef>
                  <a:spcPts val="551"/>
                </a:spcBef>
                <a:buFont typeface="Arial" panose="020B0604020202020204" pitchFamily="34" charset="0"/>
                <a:buChar char="•"/>
                <a:defRPr kumimoji="1" sz="1984" kern="1200">
                  <a:solidFill>
                    <a:schemeClr val="tx1"/>
                  </a:solidFill>
                  <a:latin typeface="+mn-lt"/>
                  <a:ea typeface="+mn-ea"/>
                  <a:cs typeface="+mn-cs"/>
                </a:defRPr>
              </a:lvl8pPr>
              <a:lvl9pPr marL="4283758" indent="-251986" algn="l" defTabSz="1007943" rtl="0" eaLnBrk="1" latinLnBrk="0" hangingPunct="1">
                <a:lnSpc>
                  <a:spcPct val="90000"/>
                </a:lnSpc>
                <a:spcBef>
                  <a:spcPts val="551"/>
                </a:spcBef>
                <a:buFont typeface="Arial" panose="020B0604020202020204" pitchFamily="34" charset="0"/>
                <a:buChar char="•"/>
                <a:defRPr kumimoji="1" sz="1984" kern="1200">
                  <a:solidFill>
                    <a:schemeClr val="tx1"/>
                  </a:solidFill>
                  <a:latin typeface="+mn-lt"/>
                  <a:ea typeface="+mn-ea"/>
                  <a:cs typeface="+mn-cs"/>
                </a:defRPr>
              </a:lvl9pPr>
            </a:lstStyle>
            <a:p>
              <a:pPr marL="0" indent="0">
                <a:buNone/>
              </a:pPr>
              <a:endParaRPr lang="ja-JP" altLang="en-US" sz="800" dirty="0">
                <a:solidFill>
                  <a:srgbClr val="800080"/>
                </a:solidFill>
                <a:latin typeface="UD デジタル 教科書体 N-B" panose="02020700000000000000" pitchFamily="17" charset="-128"/>
                <a:ea typeface="UD デジタル 教科書体 N-B" panose="02020700000000000000" pitchFamily="17" charset="-128"/>
              </a:endParaRPr>
            </a:p>
          </p:txBody>
        </p:sp>
      </p:grpSp>
      <p:grpSp>
        <p:nvGrpSpPr>
          <p:cNvPr id="94" name="グループ化 93">
            <a:extLst>
              <a:ext uri="{FF2B5EF4-FFF2-40B4-BE49-F238E27FC236}">
                <a16:creationId xmlns:a16="http://schemas.microsoft.com/office/drawing/2014/main" id="{83F4D354-C8FE-415B-82D8-07E558A25271}"/>
              </a:ext>
            </a:extLst>
          </p:cNvPr>
          <p:cNvGrpSpPr/>
          <p:nvPr/>
        </p:nvGrpSpPr>
        <p:grpSpPr>
          <a:xfrm>
            <a:off x="69720" y="636021"/>
            <a:ext cx="1457325" cy="1193256"/>
            <a:chOff x="69164" y="820155"/>
            <a:chExt cx="2305736" cy="1567154"/>
          </a:xfrm>
        </p:grpSpPr>
        <p:grpSp>
          <p:nvGrpSpPr>
            <p:cNvPr id="16" name="グループ化 15">
              <a:extLst>
                <a:ext uri="{FF2B5EF4-FFF2-40B4-BE49-F238E27FC236}">
                  <a16:creationId xmlns:a16="http://schemas.microsoft.com/office/drawing/2014/main" id="{B35C9C8C-833C-48D6-9AD2-DED0D7EE88B0}"/>
                </a:ext>
              </a:extLst>
            </p:cNvPr>
            <p:cNvGrpSpPr/>
            <p:nvPr/>
          </p:nvGrpSpPr>
          <p:grpSpPr>
            <a:xfrm>
              <a:off x="69164" y="820155"/>
              <a:ext cx="2305736" cy="1567154"/>
              <a:chOff x="266684" y="869223"/>
              <a:chExt cx="2365482" cy="1628477"/>
            </a:xfrm>
          </p:grpSpPr>
          <p:sp>
            <p:nvSpPr>
              <p:cNvPr id="4" name="角丸四角形 30">
                <a:extLst>
                  <a:ext uri="{FF2B5EF4-FFF2-40B4-BE49-F238E27FC236}">
                    <a16:creationId xmlns:a16="http://schemas.microsoft.com/office/drawing/2014/main" id="{47B66292-6364-4994-ADD9-94264F369005}"/>
                  </a:ext>
                </a:extLst>
              </p:cNvPr>
              <p:cNvSpPr/>
              <p:nvPr/>
            </p:nvSpPr>
            <p:spPr>
              <a:xfrm>
                <a:off x="266684" y="869223"/>
                <a:ext cx="2365482" cy="1628477"/>
              </a:xfrm>
              <a:prstGeom prst="roundRect">
                <a:avLst>
                  <a:gd name="adj" fmla="val 6333"/>
                </a:avLst>
              </a:prstGeom>
              <a:solidFill>
                <a:schemeClr val="bg1"/>
              </a:solidFill>
              <a:ln w="1905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5" name="縦書きテキスト プレースホルダー 287">
                <a:extLst>
                  <a:ext uri="{FF2B5EF4-FFF2-40B4-BE49-F238E27FC236}">
                    <a16:creationId xmlns:a16="http://schemas.microsoft.com/office/drawing/2014/main" id="{81768F2D-99D9-42C5-9653-D993F87FFCA7}"/>
                  </a:ext>
                </a:extLst>
              </p:cNvPr>
              <p:cNvSpPr txBox="1">
                <a:spLocks/>
              </p:cNvSpPr>
              <p:nvPr/>
            </p:nvSpPr>
            <p:spPr>
              <a:xfrm>
                <a:off x="266684" y="1170541"/>
                <a:ext cx="2251471" cy="880511"/>
              </a:xfrm>
              <a:prstGeom prst="rect">
                <a:avLst/>
              </a:prstGeom>
            </p:spPr>
            <p:txBody>
              <a:bodyPr>
                <a:noAutofit/>
              </a:bodyPr>
              <a:lstStyle>
                <a:lvl1pPr marL="251986" indent="-251986" algn="l" defTabSz="1007943" rtl="0" eaLnBrk="1" latinLnBrk="0" hangingPunct="1">
                  <a:lnSpc>
                    <a:spcPct val="90000"/>
                  </a:lnSpc>
                  <a:spcBef>
                    <a:spcPts val="1102"/>
                  </a:spcBef>
                  <a:buFont typeface="Arial" panose="020B0604020202020204" pitchFamily="34" charset="0"/>
                  <a:buChar char="•"/>
                  <a:defRPr kumimoji="1" sz="3086" kern="1200">
                    <a:solidFill>
                      <a:schemeClr val="tx1"/>
                    </a:solidFill>
                    <a:latin typeface="+mn-lt"/>
                    <a:ea typeface="+mn-ea"/>
                    <a:cs typeface="+mn-cs"/>
                  </a:defRPr>
                </a:lvl1pPr>
                <a:lvl2pPr marL="755957" indent="-251986" algn="l" defTabSz="1007943" rtl="0" eaLnBrk="1" latinLnBrk="0" hangingPunct="1">
                  <a:lnSpc>
                    <a:spcPct val="90000"/>
                  </a:lnSpc>
                  <a:spcBef>
                    <a:spcPts val="551"/>
                  </a:spcBef>
                  <a:buFont typeface="Arial" panose="020B0604020202020204" pitchFamily="34" charset="0"/>
                  <a:buChar char="•"/>
                  <a:defRPr kumimoji="1" sz="2646" kern="1200">
                    <a:solidFill>
                      <a:schemeClr val="tx1"/>
                    </a:solidFill>
                    <a:latin typeface="+mn-lt"/>
                    <a:ea typeface="+mn-ea"/>
                    <a:cs typeface="+mn-cs"/>
                  </a:defRPr>
                </a:lvl2pPr>
                <a:lvl3pPr marL="1259929" indent="-251986" algn="l" defTabSz="1007943" rtl="0" eaLnBrk="1" latinLnBrk="0" hangingPunct="1">
                  <a:lnSpc>
                    <a:spcPct val="90000"/>
                  </a:lnSpc>
                  <a:spcBef>
                    <a:spcPts val="551"/>
                  </a:spcBef>
                  <a:buFont typeface="Arial" panose="020B0604020202020204" pitchFamily="34" charset="0"/>
                  <a:buChar char="•"/>
                  <a:defRPr kumimoji="1" sz="2205" kern="1200">
                    <a:solidFill>
                      <a:schemeClr val="tx1"/>
                    </a:solidFill>
                    <a:latin typeface="+mn-lt"/>
                    <a:ea typeface="+mn-ea"/>
                    <a:cs typeface="+mn-cs"/>
                  </a:defRPr>
                </a:lvl3pPr>
                <a:lvl4pPr marL="1763900" indent="-251986" algn="l" defTabSz="1007943" rtl="0" eaLnBrk="1" latinLnBrk="0" hangingPunct="1">
                  <a:lnSpc>
                    <a:spcPct val="90000"/>
                  </a:lnSpc>
                  <a:spcBef>
                    <a:spcPts val="551"/>
                  </a:spcBef>
                  <a:buFont typeface="Arial" panose="020B0604020202020204" pitchFamily="34" charset="0"/>
                  <a:buChar char="•"/>
                  <a:defRPr kumimoji="1" sz="1984" kern="1200">
                    <a:solidFill>
                      <a:schemeClr val="tx1"/>
                    </a:solidFill>
                    <a:latin typeface="+mn-lt"/>
                    <a:ea typeface="+mn-ea"/>
                    <a:cs typeface="+mn-cs"/>
                  </a:defRPr>
                </a:lvl4pPr>
                <a:lvl5pPr marL="2267872" indent="-251986" algn="l" defTabSz="1007943" rtl="0" eaLnBrk="1" latinLnBrk="0" hangingPunct="1">
                  <a:lnSpc>
                    <a:spcPct val="90000"/>
                  </a:lnSpc>
                  <a:spcBef>
                    <a:spcPts val="551"/>
                  </a:spcBef>
                  <a:buFont typeface="Arial" panose="020B0604020202020204" pitchFamily="34" charset="0"/>
                  <a:buChar char="•"/>
                  <a:defRPr kumimoji="1" sz="1984" kern="1200">
                    <a:solidFill>
                      <a:schemeClr val="tx1"/>
                    </a:solidFill>
                    <a:latin typeface="+mn-lt"/>
                    <a:ea typeface="+mn-ea"/>
                    <a:cs typeface="+mn-cs"/>
                  </a:defRPr>
                </a:lvl5pPr>
                <a:lvl6pPr marL="2771844" indent="-251986" algn="l" defTabSz="1007943" rtl="0" eaLnBrk="1" latinLnBrk="0" hangingPunct="1">
                  <a:lnSpc>
                    <a:spcPct val="90000"/>
                  </a:lnSpc>
                  <a:spcBef>
                    <a:spcPts val="551"/>
                  </a:spcBef>
                  <a:buFont typeface="Arial" panose="020B0604020202020204" pitchFamily="34" charset="0"/>
                  <a:buChar char="•"/>
                  <a:defRPr kumimoji="1" sz="1984" kern="1200">
                    <a:solidFill>
                      <a:schemeClr val="tx1"/>
                    </a:solidFill>
                    <a:latin typeface="+mn-lt"/>
                    <a:ea typeface="+mn-ea"/>
                    <a:cs typeface="+mn-cs"/>
                  </a:defRPr>
                </a:lvl6pPr>
                <a:lvl7pPr marL="3275815" indent="-251986" algn="l" defTabSz="1007943" rtl="0" eaLnBrk="1" latinLnBrk="0" hangingPunct="1">
                  <a:lnSpc>
                    <a:spcPct val="90000"/>
                  </a:lnSpc>
                  <a:spcBef>
                    <a:spcPts val="551"/>
                  </a:spcBef>
                  <a:buFont typeface="Arial" panose="020B0604020202020204" pitchFamily="34" charset="0"/>
                  <a:buChar char="•"/>
                  <a:defRPr kumimoji="1" sz="1984" kern="1200">
                    <a:solidFill>
                      <a:schemeClr val="tx1"/>
                    </a:solidFill>
                    <a:latin typeface="+mn-lt"/>
                    <a:ea typeface="+mn-ea"/>
                    <a:cs typeface="+mn-cs"/>
                  </a:defRPr>
                </a:lvl7pPr>
                <a:lvl8pPr marL="3779787" indent="-251986" algn="l" defTabSz="1007943" rtl="0" eaLnBrk="1" latinLnBrk="0" hangingPunct="1">
                  <a:lnSpc>
                    <a:spcPct val="90000"/>
                  </a:lnSpc>
                  <a:spcBef>
                    <a:spcPts val="551"/>
                  </a:spcBef>
                  <a:buFont typeface="Arial" panose="020B0604020202020204" pitchFamily="34" charset="0"/>
                  <a:buChar char="•"/>
                  <a:defRPr kumimoji="1" sz="1984" kern="1200">
                    <a:solidFill>
                      <a:schemeClr val="tx1"/>
                    </a:solidFill>
                    <a:latin typeface="+mn-lt"/>
                    <a:ea typeface="+mn-ea"/>
                    <a:cs typeface="+mn-cs"/>
                  </a:defRPr>
                </a:lvl8pPr>
                <a:lvl9pPr marL="4283758" indent="-251986" algn="l" defTabSz="1007943" rtl="0" eaLnBrk="1" latinLnBrk="0" hangingPunct="1">
                  <a:lnSpc>
                    <a:spcPct val="90000"/>
                  </a:lnSpc>
                  <a:spcBef>
                    <a:spcPts val="551"/>
                  </a:spcBef>
                  <a:buFont typeface="Arial" panose="020B0604020202020204" pitchFamily="34" charset="0"/>
                  <a:buChar char="•"/>
                  <a:defRPr kumimoji="1" sz="1984" kern="1200">
                    <a:solidFill>
                      <a:schemeClr val="tx1"/>
                    </a:solidFill>
                    <a:latin typeface="+mn-lt"/>
                    <a:ea typeface="+mn-ea"/>
                    <a:cs typeface="+mn-cs"/>
                  </a:defRPr>
                </a:lvl9pPr>
              </a:lstStyle>
              <a:p>
                <a:pPr marL="0" indent="0">
                  <a:buNone/>
                </a:pPr>
                <a:r>
                  <a:rPr lang="ja-JP" altLang="en-US" sz="1000" dirty="0"/>
                  <a:t>　</a:t>
                </a:r>
                <a:r>
                  <a:rPr lang="ja-JP" altLang="en-US" sz="800" dirty="0">
                    <a:latin typeface="UD デジタル 教科書体 N-B" panose="02020700000000000000" pitchFamily="17" charset="-128"/>
                    <a:ea typeface="UD デジタル 教科書体 N-B" panose="02020700000000000000" pitchFamily="17" charset="-128"/>
                  </a:rPr>
                  <a:t>介護を必要とする人が、昼間、入浴、排泄、食事などの介護を受けるとともに、趣味を生かした活動や生産活動の機会の提供を受けるサービスです。</a:t>
                </a:r>
              </a:p>
            </p:txBody>
          </p:sp>
          <p:sp>
            <p:nvSpPr>
              <p:cNvPr id="7" name="縦書きテキスト プレースホルダー 220">
                <a:extLst>
                  <a:ext uri="{FF2B5EF4-FFF2-40B4-BE49-F238E27FC236}">
                    <a16:creationId xmlns:a16="http://schemas.microsoft.com/office/drawing/2014/main" id="{30F5A2CE-E892-4589-8FAD-7A30C0670A58}"/>
                  </a:ext>
                </a:extLst>
              </p:cNvPr>
              <p:cNvSpPr txBox="1">
                <a:spLocks/>
              </p:cNvSpPr>
              <p:nvPr/>
            </p:nvSpPr>
            <p:spPr>
              <a:xfrm>
                <a:off x="349589" y="944373"/>
                <a:ext cx="1962161" cy="310839"/>
              </a:xfrm>
              <a:prstGeom prst="rect">
                <a:avLst/>
              </a:prstGeom>
            </p:spPr>
            <p:txBody>
              <a:bodyPr>
                <a:noAutofit/>
              </a:bodyPr>
              <a:lstStyle>
                <a:lvl1pPr marL="251986" indent="-251986" algn="l" defTabSz="1007943" rtl="0" eaLnBrk="1" latinLnBrk="0" hangingPunct="1">
                  <a:lnSpc>
                    <a:spcPct val="90000"/>
                  </a:lnSpc>
                  <a:spcBef>
                    <a:spcPts val="1102"/>
                  </a:spcBef>
                  <a:buFont typeface="Arial" panose="020B0604020202020204" pitchFamily="34" charset="0"/>
                  <a:buChar char="•"/>
                  <a:defRPr kumimoji="1" sz="3086" kern="1200">
                    <a:solidFill>
                      <a:schemeClr val="tx1"/>
                    </a:solidFill>
                    <a:latin typeface="+mn-lt"/>
                    <a:ea typeface="+mn-ea"/>
                    <a:cs typeface="+mn-cs"/>
                  </a:defRPr>
                </a:lvl1pPr>
                <a:lvl2pPr marL="755957" indent="-251986" algn="l" defTabSz="1007943" rtl="0" eaLnBrk="1" latinLnBrk="0" hangingPunct="1">
                  <a:lnSpc>
                    <a:spcPct val="90000"/>
                  </a:lnSpc>
                  <a:spcBef>
                    <a:spcPts val="551"/>
                  </a:spcBef>
                  <a:buFont typeface="Arial" panose="020B0604020202020204" pitchFamily="34" charset="0"/>
                  <a:buChar char="•"/>
                  <a:defRPr kumimoji="1" sz="2646" kern="1200">
                    <a:solidFill>
                      <a:schemeClr val="tx1"/>
                    </a:solidFill>
                    <a:latin typeface="+mn-lt"/>
                    <a:ea typeface="+mn-ea"/>
                    <a:cs typeface="+mn-cs"/>
                  </a:defRPr>
                </a:lvl2pPr>
                <a:lvl3pPr marL="1259929" indent="-251986" algn="l" defTabSz="1007943" rtl="0" eaLnBrk="1" latinLnBrk="0" hangingPunct="1">
                  <a:lnSpc>
                    <a:spcPct val="90000"/>
                  </a:lnSpc>
                  <a:spcBef>
                    <a:spcPts val="551"/>
                  </a:spcBef>
                  <a:buFont typeface="Arial" panose="020B0604020202020204" pitchFamily="34" charset="0"/>
                  <a:buChar char="•"/>
                  <a:defRPr kumimoji="1" sz="2205" kern="1200">
                    <a:solidFill>
                      <a:schemeClr val="tx1"/>
                    </a:solidFill>
                    <a:latin typeface="+mn-lt"/>
                    <a:ea typeface="+mn-ea"/>
                    <a:cs typeface="+mn-cs"/>
                  </a:defRPr>
                </a:lvl3pPr>
                <a:lvl4pPr marL="1763900" indent="-251986" algn="l" defTabSz="1007943" rtl="0" eaLnBrk="1" latinLnBrk="0" hangingPunct="1">
                  <a:lnSpc>
                    <a:spcPct val="90000"/>
                  </a:lnSpc>
                  <a:spcBef>
                    <a:spcPts val="551"/>
                  </a:spcBef>
                  <a:buFont typeface="Arial" panose="020B0604020202020204" pitchFamily="34" charset="0"/>
                  <a:buChar char="•"/>
                  <a:defRPr kumimoji="1" sz="1984" kern="1200">
                    <a:solidFill>
                      <a:schemeClr val="tx1"/>
                    </a:solidFill>
                    <a:latin typeface="+mn-lt"/>
                    <a:ea typeface="+mn-ea"/>
                    <a:cs typeface="+mn-cs"/>
                  </a:defRPr>
                </a:lvl4pPr>
                <a:lvl5pPr marL="2267872" indent="-251986" algn="l" defTabSz="1007943" rtl="0" eaLnBrk="1" latinLnBrk="0" hangingPunct="1">
                  <a:lnSpc>
                    <a:spcPct val="90000"/>
                  </a:lnSpc>
                  <a:spcBef>
                    <a:spcPts val="551"/>
                  </a:spcBef>
                  <a:buFont typeface="Arial" panose="020B0604020202020204" pitchFamily="34" charset="0"/>
                  <a:buChar char="•"/>
                  <a:defRPr kumimoji="1" sz="1984" kern="1200">
                    <a:solidFill>
                      <a:schemeClr val="tx1"/>
                    </a:solidFill>
                    <a:latin typeface="+mn-lt"/>
                    <a:ea typeface="+mn-ea"/>
                    <a:cs typeface="+mn-cs"/>
                  </a:defRPr>
                </a:lvl5pPr>
                <a:lvl6pPr marL="2771844" indent="-251986" algn="l" defTabSz="1007943" rtl="0" eaLnBrk="1" latinLnBrk="0" hangingPunct="1">
                  <a:lnSpc>
                    <a:spcPct val="90000"/>
                  </a:lnSpc>
                  <a:spcBef>
                    <a:spcPts val="551"/>
                  </a:spcBef>
                  <a:buFont typeface="Arial" panose="020B0604020202020204" pitchFamily="34" charset="0"/>
                  <a:buChar char="•"/>
                  <a:defRPr kumimoji="1" sz="1984" kern="1200">
                    <a:solidFill>
                      <a:schemeClr val="tx1"/>
                    </a:solidFill>
                    <a:latin typeface="+mn-lt"/>
                    <a:ea typeface="+mn-ea"/>
                    <a:cs typeface="+mn-cs"/>
                  </a:defRPr>
                </a:lvl6pPr>
                <a:lvl7pPr marL="3275815" indent="-251986" algn="l" defTabSz="1007943" rtl="0" eaLnBrk="1" latinLnBrk="0" hangingPunct="1">
                  <a:lnSpc>
                    <a:spcPct val="90000"/>
                  </a:lnSpc>
                  <a:spcBef>
                    <a:spcPts val="551"/>
                  </a:spcBef>
                  <a:buFont typeface="Arial" panose="020B0604020202020204" pitchFamily="34" charset="0"/>
                  <a:buChar char="•"/>
                  <a:defRPr kumimoji="1" sz="1984" kern="1200">
                    <a:solidFill>
                      <a:schemeClr val="tx1"/>
                    </a:solidFill>
                    <a:latin typeface="+mn-lt"/>
                    <a:ea typeface="+mn-ea"/>
                    <a:cs typeface="+mn-cs"/>
                  </a:defRPr>
                </a:lvl7pPr>
                <a:lvl8pPr marL="3779787" indent="-251986" algn="l" defTabSz="1007943" rtl="0" eaLnBrk="1" latinLnBrk="0" hangingPunct="1">
                  <a:lnSpc>
                    <a:spcPct val="90000"/>
                  </a:lnSpc>
                  <a:spcBef>
                    <a:spcPts val="551"/>
                  </a:spcBef>
                  <a:buFont typeface="Arial" panose="020B0604020202020204" pitchFamily="34" charset="0"/>
                  <a:buChar char="•"/>
                  <a:defRPr kumimoji="1" sz="1984" kern="1200">
                    <a:solidFill>
                      <a:schemeClr val="tx1"/>
                    </a:solidFill>
                    <a:latin typeface="+mn-lt"/>
                    <a:ea typeface="+mn-ea"/>
                    <a:cs typeface="+mn-cs"/>
                  </a:defRPr>
                </a:lvl8pPr>
                <a:lvl9pPr marL="4283758" indent="-251986" algn="l" defTabSz="1007943" rtl="0" eaLnBrk="1" latinLnBrk="0" hangingPunct="1">
                  <a:lnSpc>
                    <a:spcPct val="90000"/>
                  </a:lnSpc>
                  <a:spcBef>
                    <a:spcPts val="551"/>
                  </a:spcBef>
                  <a:buFont typeface="Arial" panose="020B0604020202020204" pitchFamily="34" charset="0"/>
                  <a:buChar char="•"/>
                  <a:defRPr kumimoji="1" sz="1984" kern="1200">
                    <a:solidFill>
                      <a:schemeClr val="tx1"/>
                    </a:solidFill>
                    <a:latin typeface="+mn-lt"/>
                    <a:ea typeface="+mn-ea"/>
                    <a:cs typeface="+mn-cs"/>
                  </a:defRPr>
                </a:lvl9pPr>
              </a:lstStyle>
              <a:p>
                <a:pPr marL="0" indent="0">
                  <a:buNone/>
                </a:pPr>
                <a:r>
                  <a:rPr lang="ja-JP" altLang="en-US" sz="900" dirty="0">
                    <a:solidFill>
                      <a:srgbClr val="CC0000"/>
                    </a:solidFill>
                    <a:latin typeface="UD デジタル 教科書体 N-B" panose="02020700000000000000" pitchFamily="17" charset="-128"/>
                    <a:ea typeface="UD デジタル 教科書体 N-B" panose="02020700000000000000" pitchFamily="17" charset="-128"/>
                  </a:rPr>
                  <a:t>生活介護</a:t>
                </a:r>
              </a:p>
            </p:txBody>
          </p:sp>
        </p:grpSp>
        <p:sp>
          <p:nvSpPr>
            <p:cNvPr id="72" name="縦書きテキスト プレースホルダー 289">
              <a:extLst>
                <a:ext uri="{FF2B5EF4-FFF2-40B4-BE49-F238E27FC236}">
                  <a16:creationId xmlns:a16="http://schemas.microsoft.com/office/drawing/2014/main" id="{369812DA-F6FA-4DCF-8D66-FCB0BD9F3A9E}"/>
                </a:ext>
              </a:extLst>
            </p:cNvPr>
            <p:cNvSpPr txBox="1">
              <a:spLocks/>
            </p:cNvSpPr>
            <p:nvPr/>
          </p:nvSpPr>
          <p:spPr>
            <a:xfrm>
              <a:off x="69164" y="2145207"/>
              <a:ext cx="2070988" cy="228267"/>
            </a:xfrm>
            <a:prstGeom prst="rect">
              <a:avLst/>
            </a:prstGeom>
          </p:spPr>
          <p:txBody>
            <a:bodyPr>
              <a:noAutofit/>
            </a:bodyPr>
            <a:lstStyle>
              <a:lvl1pPr marL="251986" indent="-251986" algn="l" defTabSz="1007943" rtl="0" eaLnBrk="1" latinLnBrk="0" hangingPunct="1">
                <a:lnSpc>
                  <a:spcPct val="90000"/>
                </a:lnSpc>
                <a:spcBef>
                  <a:spcPts val="1102"/>
                </a:spcBef>
                <a:buFont typeface="Arial" panose="020B0604020202020204" pitchFamily="34" charset="0"/>
                <a:buChar char="•"/>
                <a:defRPr kumimoji="1" sz="3086" kern="1200">
                  <a:solidFill>
                    <a:schemeClr val="tx1"/>
                  </a:solidFill>
                  <a:latin typeface="+mn-lt"/>
                  <a:ea typeface="+mn-ea"/>
                  <a:cs typeface="+mn-cs"/>
                </a:defRPr>
              </a:lvl1pPr>
              <a:lvl2pPr marL="755957" indent="-251986" algn="l" defTabSz="1007943" rtl="0" eaLnBrk="1" latinLnBrk="0" hangingPunct="1">
                <a:lnSpc>
                  <a:spcPct val="90000"/>
                </a:lnSpc>
                <a:spcBef>
                  <a:spcPts val="551"/>
                </a:spcBef>
                <a:buFont typeface="Arial" panose="020B0604020202020204" pitchFamily="34" charset="0"/>
                <a:buChar char="•"/>
                <a:defRPr kumimoji="1" sz="2646" kern="1200">
                  <a:solidFill>
                    <a:schemeClr val="tx1"/>
                  </a:solidFill>
                  <a:latin typeface="+mn-lt"/>
                  <a:ea typeface="+mn-ea"/>
                  <a:cs typeface="+mn-cs"/>
                </a:defRPr>
              </a:lvl2pPr>
              <a:lvl3pPr marL="1259929" indent="-251986" algn="l" defTabSz="1007943" rtl="0" eaLnBrk="1" latinLnBrk="0" hangingPunct="1">
                <a:lnSpc>
                  <a:spcPct val="90000"/>
                </a:lnSpc>
                <a:spcBef>
                  <a:spcPts val="551"/>
                </a:spcBef>
                <a:buFont typeface="Arial" panose="020B0604020202020204" pitchFamily="34" charset="0"/>
                <a:buChar char="•"/>
                <a:defRPr kumimoji="1" sz="2205" kern="1200">
                  <a:solidFill>
                    <a:schemeClr val="tx1"/>
                  </a:solidFill>
                  <a:latin typeface="+mn-lt"/>
                  <a:ea typeface="+mn-ea"/>
                  <a:cs typeface="+mn-cs"/>
                </a:defRPr>
              </a:lvl3pPr>
              <a:lvl4pPr marL="1763900" indent="-251986" algn="l" defTabSz="1007943" rtl="0" eaLnBrk="1" latinLnBrk="0" hangingPunct="1">
                <a:lnSpc>
                  <a:spcPct val="90000"/>
                </a:lnSpc>
                <a:spcBef>
                  <a:spcPts val="551"/>
                </a:spcBef>
                <a:buFont typeface="Arial" panose="020B0604020202020204" pitchFamily="34" charset="0"/>
                <a:buChar char="•"/>
                <a:defRPr kumimoji="1" sz="1984" kern="1200">
                  <a:solidFill>
                    <a:schemeClr val="tx1"/>
                  </a:solidFill>
                  <a:latin typeface="+mn-lt"/>
                  <a:ea typeface="+mn-ea"/>
                  <a:cs typeface="+mn-cs"/>
                </a:defRPr>
              </a:lvl4pPr>
              <a:lvl5pPr marL="2267872" indent="-251986" algn="l" defTabSz="1007943" rtl="0" eaLnBrk="1" latinLnBrk="0" hangingPunct="1">
                <a:lnSpc>
                  <a:spcPct val="90000"/>
                </a:lnSpc>
                <a:spcBef>
                  <a:spcPts val="551"/>
                </a:spcBef>
                <a:buFont typeface="Arial" panose="020B0604020202020204" pitchFamily="34" charset="0"/>
                <a:buChar char="•"/>
                <a:defRPr kumimoji="1" sz="1984" kern="1200">
                  <a:solidFill>
                    <a:schemeClr val="tx1"/>
                  </a:solidFill>
                  <a:latin typeface="+mn-lt"/>
                  <a:ea typeface="+mn-ea"/>
                  <a:cs typeface="+mn-cs"/>
                </a:defRPr>
              </a:lvl5pPr>
              <a:lvl6pPr marL="2771844" indent="-251986" algn="l" defTabSz="1007943" rtl="0" eaLnBrk="1" latinLnBrk="0" hangingPunct="1">
                <a:lnSpc>
                  <a:spcPct val="90000"/>
                </a:lnSpc>
                <a:spcBef>
                  <a:spcPts val="551"/>
                </a:spcBef>
                <a:buFont typeface="Arial" panose="020B0604020202020204" pitchFamily="34" charset="0"/>
                <a:buChar char="•"/>
                <a:defRPr kumimoji="1" sz="1984" kern="1200">
                  <a:solidFill>
                    <a:schemeClr val="tx1"/>
                  </a:solidFill>
                  <a:latin typeface="+mn-lt"/>
                  <a:ea typeface="+mn-ea"/>
                  <a:cs typeface="+mn-cs"/>
                </a:defRPr>
              </a:lvl6pPr>
              <a:lvl7pPr marL="3275815" indent="-251986" algn="l" defTabSz="1007943" rtl="0" eaLnBrk="1" latinLnBrk="0" hangingPunct="1">
                <a:lnSpc>
                  <a:spcPct val="90000"/>
                </a:lnSpc>
                <a:spcBef>
                  <a:spcPts val="551"/>
                </a:spcBef>
                <a:buFont typeface="Arial" panose="020B0604020202020204" pitchFamily="34" charset="0"/>
                <a:buChar char="•"/>
                <a:defRPr kumimoji="1" sz="1984" kern="1200">
                  <a:solidFill>
                    <a:schemeClr val="tx1"/>
                  </a:solidFill>
                  <a:latin typeface="+mn-lt"/>
                  <a:ea typeface="+mn-ea"/>
                  <a:cs typeface="+mn-cs"/>
                </a:defRPr>
              </a:lvl7pPr>
              <a:lvl8pPr marL="3779787" indent="-251986" algn="l" defTabSz="1007943" rtl="0" eaLnBrk="1" latinLnBrk="0" hangingPunct="1">
                <a:lnSpc>
                  <a:spcPct val="90000"/>
                </a:lnSpc>
                <a:spcBef>
                  <a:spcPts val="551"/>
                </a:spcBef>
                <a:buFont typeface="Arial" panose="020B0604020202020204" pitchFamily="34" charset="0"/>
                <a:buChar char="•"/>
                <a:defRPr kumimoji="1" sz="1984" kern="1200">
                  <a:solidFill>
                    <a:schemeClr val="tx1"/>
                  </a:solidFill>
                  <a:latin typeface="+mn-lt"/>
                  <a:ea typeface="+mn-ea"/>
                  <a:cs typeface="+mn-cs"/>
                </a:defRPr>
              </a:lvl8pPr>
              <a:lvl9pPr marL="4283758" indent="-251986" algn="l" defTabSz="1007943" rtl="0" eaLnBrk="1" latinLnBrk="0" hangingPunct="1">
                <a:lnSpc>
                  <a:spcPct val="90000"/>
                </a:lnSpc>
                <a:spcBef>
                  <a:spcPts val="551"/>
                </a:spcBef>
                <a:buFont typeface="Arial" panose="020B0604020202020204" pitchFamily="34" charset="0"/>
                <a:buChar char="•"/>
                <a:defRPr kumimoji="1" sz="1984" kern="1200">
                  <a:solidFill>
                    <a:schemeClr val="tx1"/>
                  </a:solidFill>
                  <a:latin typeface="+mn-lt"/>
                  <a:ea typeface="+mn-ea"/>
                  <a:cs typeface="+mn-cs"/>
                </a:defRPr>
              </a:lvl9pPr>
            </a:lstStyle>
            <a:p>
              <a:pPr marL="0" indent="0">
                <a:buNone/>
              </a:pPr>
              <a:endParaRPr lang="ja-JP" altLang="en-US" sz="700" dirty="0">
                <a:solidFill>
                  <a:srgbClr val="CC0000"/>
                </a:solidFill>
                <a:latin typeface="UD デジタル 教科書体 N-B" panose="02020700000000000000" pitchFamily="17" charset="-128"/>
                <a:ea typeface="UD デジタル 教科書体 N-B" panose="02020700000000000000" pitchFamily="17" charset="-128"/>
              </a:endParaRPr>
            </a:p>
          </p:txBody>
        </p:sp>
      </p:grpSp>
      <p:grpSp>
        <p:nvGrpSpPr>
          <p:cNvPr id="92" name="グループ化 91">
            <a:extLst>
              <a:ext uri="{FF2B5EF4-FFF2-40B4-BE49-F238E27FC236}">
                <a16:creationId xmlns:a16="http://schemas.microsoft.com/office/drawing/2014/main" id="{53F57CD0-E9AC-47BB-A992-431D9B4B9CDC}"/>
              </a:ext>
            </a:extLst>
          </p:cNvPr>
          <p:cNvGrpSpPr/>
          <p:nvPr/>
        </p:nvGrpSpPr>
        <p:grpSpPr>
          <a:xfrm>
            <a:off x="-23703" y="1865073"/>
            <a:ext cx="1571290" cy="1326333"/>
            <a:chOff x="109831" y="4256880"/>
            <a:chExt cx="1834494" cy="1854200"/>
          </a:xfrm>
        </p:grpSpPr>
        <p:grpSp>
          <p:nvGrpSpPr>
            <p:cNvPr id="19" name="グループ化 18">
              <a:extLst>
                <a:ext uri="{FF2B5EF4-FFF2-40B4-BE49-F238E27FC236}">
                  <a16:creationId xmlns:a16="http://schemas.microsoft.com/office/drawing/2014/main" id="{6024046E-B49D-40DB-AE5B-4564CCB3367F}"/>
                </a:ext>
              </a:extLst>
            </p:cNvPr>
            <p:cNvGrpSpPr/>
            <p:nvPr/>
          </p:nvGrpSpPr>
          <p:grpSpPr>
            <a:xfrm>
              <a:off x="161852" y="4256880"/>
              <a:ext cx="1666658" cy="1854200"/>
              <a:chOff x="207935" y="4651685"/>
              <a:chExt cx="1666658" cy="1944915"/>
            </a:xfrm>
          </p:grpSpPr>
          <p:sp>
            <p:nvSpPr>
              <p:cNvPr id="8" name="角丸四角形 30">
                <a:extLst>
                  <a:ext uri="{FF2B5EF4-FFF2-40B4-BE49-F238E27FC236}">
                    <a16:creationId xmlns:a16="http://schemas.microsoft.com/office/drawing/2014/main" id="{7DA3C0C7-C667-414D-9422-E13969C03B69}"/>
                  </a:ext>
                </a:extLst>
              </p:cNvPr>
              <p:cNvSpPr/>
              <p:nvPr/>
            </p:nvSpPr>
            <p:spPr>
              <a:xfrm>
                <a:off x="238006" y="4651685"/>
                <a:ext cx="1636587" cy="1944915"/>
              </a:xfrm>
              <a:prstGeom prst="roundRect">
                <a:avLst>
                  <a:gd name="adj" fmla="val 6333"/>
                </a:avLst>
              </a:prstGeom>
              <a:solidFill>
                <a:schemeClr val="bg1"/>
              </a:solidFill>
              <a:ln w="1905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dirty="0"/>
                  <a:t>　</a:t>
                </a:r>
              </a:p>
            </p:txBody>
          </p:sp>
          <p:sp>
            <p:nvSpPr>
              <p:cNvPr id="15" name="縦書きテキスト プレースホルダー 290">
                <a:extLst>
                  <a:ext uri="{FF2B5EF4-FFF2-40B4-BE49-F238E27FC236}">
                    <a16:creationId xmlns:a16="http://schemas.microsoft.com/office/drawing/2014/main" id="{4490C3BA-697F-4471-A725-2BB1A5AFCFCF}"/>
                  </a:ext>
                </a:extLst>
              </p:cNvPr>
              <p:cNvSpPr txBox="1">
                <a:spLocks/>
              </p:cNvSpPr>
              <p:nvPr/>
            </p:nvSpPr>
            <p:spPr>
              <a:xfrm>
                <a:off x="275149" y="4661800"/>
                <a:ext cx="1467141" cy="374744"/>
              </a:xfrm>
              <a:prstGeom prst="rect">
                <a:avLst/>
              </a:prstGeom>
            </p:spPr>
            <p:txBody>
              <a:bodyPr>
                <a:normAutofit/>
              </a:bodyPr>
              <a:lstStyle>
                <a:lvl1pPr marL="251986" indent="-251986" algn="l" defTabSz="1007943" rtl="0" eaLnBrk="1" latinLnBrk="0" hangingPunct="1">
                  <a:lnSpc>
                    <a:spcPct val="90000"/>
                  </a:lnSpc>
                  <a:spcBef>
                    <a:spcPts val="1102"/>
                  </a:spcBef>
                  <a:buFont typeface="Arial" panose="020B0604020202020204" pitchFamily="34" charset="0"/>
                  <a:buChar char="•"/>
                  <a:defRPr kumimoji="1" sz="3086" kern="1200">
                    <a:solidFill>
                      <a:schemeClr val="tx1"/>
                    </a:solidFill>
                    <a:latin typeface="+mn-lt"/>
                    <a:ea typeface="+mn-ea"/>
                    <a:cs typeface="+mn-cs"/>
                  </a:defRPr>
                </a:lvl1pPr>
                <a:lvl2pPr marL="755957" indent="-251986" algn="l" defTabSz="1007943" rtl="0" eaLnBrk="1" latinLnBrk="0" hangingPunct="1">
                  <a:lnSpc>
                    <a:spcPct val="90000"/>
                  </a:lnSpc>
                  <a:spcBef>
                    <a:spcPts val="551"/>
                  </a:spcBef>
                  <a:buFont typeface="Arial" panose="020B0604020202020204" pitchFamily="34" charset="0"/>
                  <a:buChar char="•"/>
                  <a:defRPr kumimoji="1" sz="2646" kern="1200">
                    <a:solidFill>
                      <a:schemeClr val="tx1"/>
                    </a:solidFill>
                    <a:latin typeface="+mn-lt"/>
                    <a:ea typeface="+mn-ea"/>
                    <a:cs typeface="+mn-cs"/>
                  </a:defRPr>
                </a:lvl2pPr>
                <a:lvl3pPr marL="1259929" indent="-251986" algn="l" defTabSz="1007943" rtl="0" eaLnBrk="1" latinLnBrk="0" hangingPunct="1">
                  <a:lnSpc>
                    <a:spcPct val="90000"/>
                  </a:lnSpc>
                  <a:spcBef>
                    <a:spcPts val="551"/>
                  </a:spcBef>
                  <a:buFont typeface="Arial" panose="020B0604020202020204" pitchFamily="34" charset="0"/>
                  <a:buChar char="•"/>
                  <a:defRPr kumimoji="1" sz="2205" kern="1200">
                    <a:solidFill>
                      <a:schemeClr val="tx1"/>
                    </a:solidFill>
                    <a:latin typeface="+mn-lt"/>
                    <a:ea typeface="+mn-ea"/>
                    <a:cs typeface="+mn-cs"/>
                  </a:defRPr>
                </a:lvl3pPr>
                <a:lvl4pPr marL="1763900" indent="-251986" algn="l" defTabSz="1007943" rtl="0" eaLnBrk="1" latinLnBrk="0" hangingPunct="1">
                  <a:lnSpc>
                    <a:spcPct val="90000"/>
                  </a:lnSpc>
                  <a:spcBef>
                    <a:spcPts val="551"/>
                  </a:spcBef>
                  <a:buFont typeface="Arial" panose="020B0604020202020204" pitchFamily="34" charset="0"/>
                  <a:buChar char="•"/>
                  <a:defRPr kumimoji="1" sz="1984" kern="1200">
                    <a:solidFill>
                      <a:schemeClr val="tx1"/>
                    </a:solidFill>
                    <a:latin typeface="+mn-lt"/>
                    <a:ea typeface="+mn-ea"/>
                    <a:cs typeface="+mn-cs"/>
                  </a:defRPr>
                </a:lvl4pPr>
                <a:lvl5pPr marL="2267872" indent="-251986" algn="l" defTabSz="1007943" rtl="0" eaLnBrk="1" latinLnBrk="0" hangingPunct="1">
                  <a:lnSpc>
                    <a:spcPct val="90000"/>
                  </a:lnSpc>
                  <a:spcBef>
                    <a:spcPts val="551"/>
                  </a:spcBef>
                  <a:buFont typeface="Arial" panose="020B0604020202020204" pitchFamily="34" charset="0"/>
                  <a:buChar char="•"/>
                  <a:defRPr kumimoji="1" sz="1984" kern="1200">
                    <a:solidFill>
                      <a:schemeClr val="tx1"/>
                    </a:solidFill>
                    <a:latin typeface="+mn-lt"/>
                    <a:ea typeface="+mn-ea"/>
                    <a:cs typeface="+mn-cs"/>
                  </a:defRPr>
                </a:lvl5pPr>
                <a:lvl6pPr marL="2771844" indent="-251986" algn="l" defTabSz="1007943" rtl="0" eaLnBrk="1" latinLnBrk="0" hangingPunct="1">
                  <a:lnSpc>
                    <a:spcPct val="90000"/>
                  </a:lnSpc>
                  <a:spcBef>
                    <a:spcPts val="551"/>
                  </a:spcBef>
                  <a:buFont typeface="Arial" panose="020B0604020202020204" pitchFamily="34" charset="0"/>
                  <a:buChar char="•"/>
                  <a:defRPr kumimoji="1" sz="1984" kern="1200">
                    <a:solidFill>
                      <a:schemeClr val="tx1"/>
                    </a:solidFill>
                    <a:latin typeface="+mn-lt"/>
                    <a:ea typeface="+mn-ea"/>
                    <a:cs typeface="+mn-cs"/>
                  </a:defRPr>
                </a:lvl6pPr>
                <a:lvl7pPr marL="3275815" indent="-251986" algn="l" defTabSz="1007943" rtl="0" eaLnBrk="1" latinLnBrk="0" hangingPunct="1">
                  <a:lnSpc>
                    <a:spcPct val="90000"/>
                  </a:lnSpc>
                  <a:spcBef>
                    <a:spcPts val="551"/>
                  </a:spcBef>
                  <a:buFont typeface="Arial" panose="020B0604020202020204" pitchFamily="34" charset="0"/>
                  <a:buChar char="•"/>
                  <a:defRPr kumimoji="1" sz="1984" kern="1200">
                    <a:solidFill>
                      <a:schemeClr val="tx1"/>
                    </a:solidFill>
                    <a:latin typeface="+mn-lt"/>
                    <a:ea typeface="+mn-ea"/>
                    <a:cs typeface="+mn-cs"/>
                  </a:defRPr>
                </a:lvl7pPr>
                <a:lvl8pPr marL="3779787" indent="-251986" algn="l" defTabSz="1007943" rtl="0" eaLnBrk="1" latinLnBrk="0" hangingPunct="1">
                  <a:lnSpc>
                    <a:spcPct val="90000"/>
                  </a:lnSpc>
                  <a:spcBef>
                    <a:spcPts val="551"/>
                  </a:spcBef>
                  <a:buFont typeface="Arial" panose="020B0604020202020204" pitchFamily="34" charset="0"/>
                  <a:buChar char="•"/>
                  <a:defRPr kumimoji="1" sz="1984" kern="1200">
                    <a:solidFill>
                      <a:schemeClr val="tx1"/>
                    </a:solidFill>
                    <a:latin typeface="+mn-lt"/>
                    <a:ea typeface="+mn-ea"/>
                    <a:cs typeface="+mn-cs"/>
                  </a:defRPr>
                </a:lvl8pPr>
                <a:lvl9pPr marL="4283758" indent="-251986" algn="l" defTabSz="1007943" rtl="0" eaLnBrk="1" latinLnBrk="0" hangingPunct="1">
                  <a:lnSpc>
                    <a:spcPct val="90000"/>
                  </a:lnSpc>
                  <a:spcBef>
                    <a:spcPts val="551"/>
                  </a:spcBef>
                  <a:buFont typeface="Arial" panose="020B0604020202020204" pitchFamily="34" charset="0"/>
                  <a:buChar char="•"/>
                  <a:defRPr kumimoji="1" sz="1984" kern="1200">
                    <a:solidFill>
                      <a:schemeClr val="tx1"/>
                    </a:solidFill>
                    <a:latin typeface="+mn-lt"/>
                    <a:ea typeface="+mn-ea"/>
                    <a:cs typeface="+mn-cs"/>
                  </a:defRPr>
                </a:lvl9pPr>
              </a:lstStyle>
              <a:p>
                <a:pPr marL="0" indent="0">
                  <a:buNone/>
                </a:pPr>
                <a:r>
                  <a:rPr lang="ja-JP" altLang="en-US" sz="900" dirty="0">
                    <a:solidFill>
                      <a:srgbClr val="00B050"/>
                    </a:solidFill>
                    <a:latin typeface="UD デジタル 教科書体 N-B" panose="02020700000000000000" pitchFamily="17" charset="-128"/>
                    <a:ea typeface="UD デジタル 教科書体 N-B" panose="02020700000000000000" pitchFamily="17" charset="-128"/>
                  </a:rPr>
                  <a:t>就労継続支援Ａ型</a:t>
                </a:r>
              </a:p>
            </p:txBody>
          </p:sp>
          <p:sp>
            <p:nvSpPr>
              <p:cNvPr id="18" name="縦書きテキスト プレースホルダー 291">
                <a:extLst>
                  <a:ext uri="{FF2B5EF4-FFF2-40B4-BE49-F238E27FC236}">
                    <a16:creationId xmlns:a16="http://schemas.microsoft.com/office/drawing/2014/main" id="{C6EE78F8-0989-4D94-8853-23ABB10FEE36}"/>
                  </a:ext>
                </a:extLst>
              </p:cNvPr>
              <p:cNvSpPr txBox="1">
                <a:spLocks/>
              </p:cNvSpPr>
              <p:nvPr/>
            </p:nvSpPr>
            <p:spPr>
              <a:xfrm>
                <a:off x="207935" y="4867810"/>
                <a:ext cx="1617076" cy="756332"/>
              </a:xfrm>
              <a:prstGeom prst="rect">
                <a:avLst/>
              </a:prstGeom>
            </p:spPr>
            <p:txBody>
              <a:bodyPr>
                <a:noAutofit/>
              </a:bodyPr>
              <a:lstStyle>
                <a:lvl1pPr marL="251986" indent="-251986" algn="l" defTabSz="1007943" rtl="0" eaLnBrk="1" latinLnBrk="0" hangingPunct="1">
                  <a:lnSpc>
                    <a:spcPct val="90000"/>
                  </a:lnSpc>
                  <a:spcBef>
                    <a:spcPts val="1102"/>
                  </a:spcBef>
                  <a:buFont typeface="Arial" panose="020B0604020202020204" pitchFamily="34" charset="0"/>
                  <a:buChar char="•"/>
                  <a:defRPr kumimoji="1" sz="3086" kern="1200">
                    <a:solidFill>
                      <a:schemeClr val="tx1"/>
                    </a:solidFill>
                    <a:latin typeface="+mn-lt"/>
                    <a:ea typeface="+mn-ea"/>
                    <a:cs typeface="+mn-cs"/>
                  </a:defRPr>
                </a:lvl1pPr>
                <a:lvl2pPr marL="755957" indent="-251986" algn="l" defTabSz="1007943" rtl="0" eaLnBrk="1" latinLnBrk="0" hangingPunct="1">
                  <a:lnSpc>
                    <a:spcPct val="90000"/>
                  </a:lnSpc>
                  <a:spcBef>
                    <a:spcPts val="551"/>
                  </a:spcBef>
                  <a:buFont typeface="Arial" panose="020B0604020202020204" pitchFamily="34" charset="0"/>
                  <a:buChar char="•"/>
                  <a:defRPr kumimoji="1" sz="2646" kern="1200">
                    <a:solidFill>
                      <a:schemeClr val="tx1"/>
                    </a:solidFill>
                    <a:latin typeface="+mn-lt"/>
                    <a:ea typeface="+mn-ea"/>
                    <a:cs typeface="+mn-cs"/>
                  </a:defRPr>
                </a:lvl2pPr>
                <a:lvl3pPr marL="1259929" indent="-251986" algn="l" defTabSz="1007943" rtl="0" eaLnBrk="1" latinLnBrk="0" hangingPunct="1">
                  <a:lnSpc>
                    <a:spcPct val="90000"/>
                  </a:lnSpc>
                  <a:spcBef>
                    <a:spcPts val="551"/>
                  </a:spcBef>
                  <a:buFont typeface="Arial" panose="020B0604020202020204" pitchFamily="34" charset="0"/>
                  <a:buChar char="•"/>
                  <a:defRPr kumimoji="1" sz="2205" kern="1200">
                    <a:solidFill>
                      <a:schemeClr val="tx1"/>
                    </a:solidFill>
                    <a:latin typeface="+mn-lt"/>
                    <a:ea typeface="+mn-ea"/>
                    <a:cs typeface="+mn-cs"/>
                  </a:defRPr>
                </a:lvl3pPr>
                <a:lvl4pPr marL="1763900" indent="-251986" algn="l" defTabSz="1007943" rtl="0" eaLnBrk="1" latinLnBrk="0" hangingPunct="1">
                  <a:lnSpc>
                    <a:spcPct val="90000"/>
                  </a:lnSpc>
                  <a:spcBef>
                    <a:spcPts val="551"/>
                  </a:spcBef>
                  <a:buFont typeface="Arial" panose="020B0604020202020204" pitchFamily="34" charset="0"/>
                  <a:buChar char="•"/>
                  <a:defRPr kumimoji="1" sz="1984" kern="1200">
                    <a:solidFill>
                      <a:schemeClr val="tx1"/>
                    </a:solidFill>
                    <a:latin typeface="+mn-lt"/>
                    <a:ea typeface="+mn-ea"/>
                    <a:cs typeface="+mn-cs"/>
                  </a:defRPr>
                </a:lvl4pPr>
                <a:lvl5pPr marL="2267872" indent="-251986" algn="l" defTabSz="1007943" rtl="0" eaLnBrk="1" latinLnBrk="0" hangingPunct="1">
                  <a:lnSpc>
                    <a:spcPct val="90000"/>
                  </a:lnSpc>
                  <a:spcBef>
                    <a:spcPts val="551"/>
                  </a:spcBef>
                  <a:buFont typeface="Arial" panose="020B0604020202020204" pitchFamily="34" charset="0"/>
                  <a:buChar char="•"/>
                  <a:defRPr kumimoji="1" sz="1984" kern="1200">
                    <a:solidFill>
                      <a:schemeClr val="tx1"/>
                    </a:solidFill>
                    <a:latin typeface="+mn-lt"/>
                    <a:ea typeface="+mn-ea"/>
                    <a:cs typeface="+mn-cs"/>
                  </a:defRPr>
                </a:lvl5pPr>
                <a:lvl6pPr marL="2771844" indent="-251986" algn="l" defTabSz="1007943" rtl="0" eaLnBrk="1" latinLnBrk="0" hangingPunct="1">
                  <a:lnSpc>
                    <a:spcPct val="90000"/>
                  </a:lnSpc>
                  <a:spcBef>
                    <a:spcPts val="551"/>
                  </a:spcBef>
                  <a:buFont typeface="Arial" panose="020B0604020202020204" pitchFamily="34" charset="0"/>
                  <a:buChar char="•"/>
                  <a:defRPr kumimoji="1" sz="1984" kern="1200">
                    <a:solidFill>
                      <a:schemeClr val="tx1"/>
                    </a:solidFill>
                    <a:latin typeface="+mn-lt"/>
                    <a:ea typeface="+mn-ea"/>
                    <a:cs typeface="+mn-cs"/>
                  </a:defRPr>
                </a:lvl6pPr>
                <a:lvl7pPr marL="3275815" indent="-251986" algn="l" defTabSz="1007943" rtl="0" eaLnBrk="1" latinLnBrk="0" hangingPunct="1">
                  <a:lnSpc>
                    <a:spcPct val="90000"/>
                  </a:lnSpc>
                  <a:spcBef>
                    <a:spcPts val="551"/>
                  </a:spcBef>
                  <a:buFont typeface="Arial" panose="020B0604020202020204" pitchFamily="34" charset="0"/>
                  <a:buChar char="•"/>
                  <a:defRPr kumimoji="1" sz="1984" kern="1200">
                    <a:solidFill>
                      <a:schemeClr val="tx1"/>
                    </a:solidFill>
                    <a:latin typeface="+mn-lt"/>
                    <a:ea typeface="+mn-ea"/>
                    <a:cs typeface="+mn-cs"/>
                  </a:defRPr>
                </a:lvl7pPr>
                <a:lvl8pPr marL="3779787" indent="-251986" algn="l" defTabSz="1007943" rtl="0" eaLnBrk="1" latinLnBrk="0" hangingPunct="1">
                  <a:lnSpc>
                    <a:spcPct val="90000"/>
                  </a:lnSpc>
                  <a:spcBef>
                    <a:spcPts val="551"/>
                  </a:spcBef>
                  <a:buFont typeface="Arial" panose="020B0604020202020204" pitchFamily="34" charset="0"/>
                  <a:buChar char="•"/>
                  <a:defRPr kumimoji="1" sz="1984" kern="1200">
                    <a:solidFill>
                      <a:schemeClr val="tx1"/>
                    </a:solidFill>
                    <a:latin typeface="+mn-lt"/>
                    <a:ea typeface="+mn-ea"/>
                    <a:cs typeface="+mn-cs"/>
                  </a:defRPr>
                </a:lvl8pPr>
                <a:lvl9pPr marL="4283758" indent="-251986" algn="l" defTabSz="1007943" rtl="0" eaLnBrk="1" latinLnBrk="0" hangingPunct="1">
                  <a:lnSpc>
                    <a:spcPct val="90000"/>
                  </a:lnSpc>
                  <a:spcBef>
                    <a:spcPts val="551"/>
                  </a:spcBef>
                  <a:buFont typeface="Arial" panose="020B0604020202020204" pitchFamily="34" charset="0"/>
                  <a:buChar char="•"/>
                  <a:defRPr kumimoji="1" sz="1984" kern="1200">
                    <a:solidFill>
                      <a:schemeClr val="tx1"/>
                    </a:solidFill>
                    <a:latin typeface="+mn-lt"/>
                    <a:ea typeface="+mn-ea"/>
                    <a:cs typeface="+mn-cs"/>
                  </a:defRPr>
                </a:lvl9pPr>
              </a:lstStyle>
              <a:p>
                <a:pPr marL="0" indent="0">
                  <a:lnSpc>
                    <a:spcPct val="100000"/>
                  </a:lnSpc>
                  <a:spcBef>
                    <a:spcPts val="0"/>
                  </a:spcBef>
                  <a:buNone/>
                </a:pPr>
                <a:r>
                  <a:rPr lang="ja-JP" altLang="en-US" sz="800" dirty="0">
                    <a:latin typeface="UD デジタル 教科書体 N-B" panose="02020700000000000000" pitchFamily="17" charset="-128"/>
                    <a:ea typeface="UD デジタル 教科書体 N-B" panose="02020700000000000000" pitchFamily="17" charset="-128"/>
                  </a:rPr>
                  <a:t>　</a:t>
                </a:r>
                <a:r>
                  <a:rPr lang="ja-JP" altLang="en-US" sz="700" dirty="0">
                    <a:latin typeface="UD デジタル 教科書体 N-B" panose="02020700000000000000" pitchFamily="17" charset="-128"/>
                    <a:ea typeface="UD デジタル 教科書体 N-B" panose="02020700000000000000" pitchFamily="17" charset="-128"/>
                  </a:rPr>
                  <a:t>生産活動を通じて、その知識と能力の向上に必要な訓練などの障がい福祉サービスを供与することを目的としています。障がい者と雇用契約を結び、原則として最低賃金を保障するしくみの“雇用型”サービスです。</a:t>
                </a:r>
                <a:endParaRPr lang="ja-JP" altLang="en-US" sz="800" dirty="0">
                  <a:latin typeface="UD デジタル 教科書体 N-B" panose="02020700000000000000" pitchFamily="17" charset="-128"/>
                  <a:ea typeface="UD デジタル 教科書体 N-B" panose="02020700000000000000" pitchFamily="17" charset="-128"/>
                </a:endParaRPr>
              </a:p>
            </p:txBody>
          </p:sp>
        </p:grpSp>
        <p:sp>
          <p:nvSpPr>
            <p:cNvPr id="78" name="縦書きテキスト プレースホルダー 289">
              <a:extLst>
                <a:ext uri="{FF2B5EF4-FFF2-40B4-BE49-F238E27FC236}">
                  <a16:creationId xmlns:a16="http://schemas.microsoft.com/office/drawing/2014/main" id="{033126DE-F9A9-4637-96A7-7AADD49E4F70}"/>
                </a:ext>
              </a:extLst>
            </p:cNvPr>
            <p:cNvSpPr txBox="1">
              <a:spLocks/>
            </p:cNvSpPr>
            <p:nvPr/>
          </p:nvSpPr>
          <p:spPr>
            <a:xfrm>
              <a:off x="109831" y="5742894"/>
              <a:ext cx="1834494" cy="305118"/>
            </a:xfrm>
            <a:prstGeom prst="rect">
              <a:avLst/>
            </a:prstGeom>
          </p:spPr>
          <p:txBody>
            <a:bodyPr>
              <a:normAutofit/>
            </a:bodyPr>
            <a:lstStyle>
              <a:lvl1pPr marL="251986" indent="-251986" algn="l" defTabSz="1007943" rtl="0" eaLnBrk="1" latinLnBrk="0" hangingPunct="1">
                <a:lnSpc>
                  <a:spcPct val="90000"/>
                </a:lnSpc>
                <a:spcBef>
                  <a:spcPts val="1102"/>
                </a:spcBef>
                <a:buFont typeface="Arial" panose="020B0604020202020204" pitchFamily="34" charset="0"/>
                <a:buChar char="•"/>
                <a:defRPr kumimoji="1" sz="3086" kern="1200">
                  <a:solidFill>
                    <a:schemeClr val="tx1"/>
                  </a:solidFill>
                  <a:latin typeface="+mn-lt"/>
                  <a:ea typeface="+mn-ea"/>
                  <a:cs typeface="+mn-cs"/>
                </a:defRPr>
              </a:lvl1pPr>
              <a:lvl2pPr marL="755957" indent="-251986" algn="l" defTabSz="1007943" rtl="0" eaLnBrk="1" latinLnBrk="0" hangingPunct="1">
                <a:lnSpc>
                  <a:spcPct val="90000"/>
                </a:lnSpc>
                <a:spcBef>
                  <a:spcPts val="551"/>
                </a:spcBef>
                <a:buFont typeface="Arial" panose="020B0604020202020204" pitchFamily="34" charset="0"/>
                <a:buChar char="•"/>
                <a:defRPr kumimoji="1" sz="2646" kern="1200">
                  <a:solidFill>
                    <a:schemeClr val="tx1"/>
                  </a:solidFill>
                  <a:latin typeface="+mn-lt"/>
                  <a:ea typeface="+mn-ea"/>
                  <a:cs typeface="+mn-cs"/>
                </a:defRPr>
              </a:lvl2pPr>
              <a:lvl3pPr marL="1259929" indent="-251986" algn="l" defTabSz="1007943" rtl="0" eaLnBrk="1" latinLnBrk="0" hangingPunct="1">
                <a:lnSpc>
                  <a:spcPct val="90000"/>
                </a:lnSpc>
                <a:spcBef>
                  <a:spcPts val="551"/>
                </a:spcBef>
                <a:buFont typeface="Arial" panose="020B0604020202020204" pitchFamily="34" charset="0"/>
                <a:buChar char="•"/>
                <a:defRPr kumimoji="1" sz="2205" kern="1200">
                  <a:solidFill>
                    <a:schemeClr val="tx1"/>
                  </a:solidFill>
                  <a:latin typeface="+mn-lt"/>
                  <a:ea typeface="+mn-ea"/>
                  <a:cs typeface="+mn-cs"/>
                </a:defRPr>
              </a:lvl3pPr>
              <a:lvl4pPr marL="1763900" indent="-251986" algn="l" defTabSz="1007943" rtl="0" eaLnBrk="1" latinLnBrk="0" hangingPunct="1">
                <a:lnSpc>
                  <a:spcPct val="90000"/>
                </a:lnSpc>
                <a:spcBef>
                  <a:spcPts val="551"/>
                </a:spcBef>
                <a:buFont typeface="Arial" panose="020B0604020202020204" pitchFamily="34" charset="0"/>
                <a:buChar char="•"/>
                <a:defRPr kumimoji="1" sz="1984" kern="1200">
                  <a:solidFill>
                    <a:schemeClr val="tx1"/>
                  </a:solidFill>
                  <a:latin typeface="+mn-lt"/>
                  <a:ea typeface="+mn-ea"/>
                  <a:cs typeface="+mn-cs"/>
                </a:defRPr>
              </a:lvl4pPr>
              <a:lvl5pPr marL="2267872" indent="-251986" algn="l" defTabSz="1007943" rtl="0" eaLnBrk="1" latinLnBrk="0" hangingPunct="1">
                <a:lnSpc>
                  <a:spcPct val="90000"/>
                </a:lnSpc>
                <a:spcBef>
                  <a:spcPts val="551"/>
                </a:spcBef>
                <a:buFont typeface="Arial" panose="020B0604020202020204" pitchFamily="34" charset="0"/>
                <a:buChar char="•"/>
                <a:defRPr kumimoji="1" sz="1984" kern="1200">
                  <a:solidFill>
                    <a:schemeClr val="tx1"/>
                  </a:solidFill>
                  <a:latin typeface="+mn-lt"/>
                  <a:ea typeface="+mn-ea"/>
                  <a:cs typeface="+mn-cs"/>
                </a:defRPr>
              </a:lvl5pPr>
              <a:lvl6pPr marL="2771844" indent="-251986" algn="l" defTabSz="1007943" rtl="0" eaLnBrk="1" latinLnBrk="0" hangingPunct="1">
                <a:lnSpc>
                  <a:spcPct val="90000"/>
                </a:lnSpc>
                <a:spcBef>
                  <a:spcPts val="551"/>
                </a:spcBef>
                <a:buFont typeface="Arial" panose="020B0604020202020204" pitchFamily="34" charset="0"/>
                <a:buChar char="•"/>
                <a:defRPr kumimoji="1" sz="1984" kern="1200">
                  <a:solidFill>
                    <a:schemeClr val="tx1"/>
                  </a:solidFill>
                  <a:latin typeface="+mn-lt"/>
                  <a:ea typeface="+mn-ea"/>
                  <a:cs typeface="+mn-cs"/>
                </a:defRPr>
              </a:lvl6pPr>
              <a:lvl7pPr marL="3275815" indent="-251986" algn="l" defTabSz="1007943" rtl="0" eaLnBrk="1" latinLnBrk="0" hangingPunct="1">
                <a:lnSpc>
                  <a:spcPct val="90000"/>
                </a:lnSpc>
                <a:spcBef>
                  <a:spcPts val="551"/>
                </a:spcBef>
                <a:buFont typeface="Arial" panose="020B0604020202020204" pitchFamily="34" charset="0"/>
                <a:buChar char="•"/>
                <a:defRPr kumimoji="1" sz="1984" kern="1200">
                  <a:solidFill>
                    <a:schemeClr val="tx1"/>
                  </a:solidFill>
                  <a:latin typeface="+mn-lt"/>
                  <a:ea typeface="+mn-ea"/>
                  <a:cs typeface="+mn-cs"/>
                </a:defRPr>
              </a:lvl7pPr>
              <a:lvl8pPr marL="3779787" indent="-251986" algn="l" defTabSz="1007943" rtl="0" eaLnBrk="1" latinLnBrk="0" hangingPunct="1">
                <a:lnSpc>
                  <a:spcPct val="90000"/>
                </a:lnSpc>
                <a:spcBef>
                  <a:spcPts val="551"/>
                </a:spcBef>
                <a:buFont typeface="Arial" panose="020B0604020202020204" pitchFamily="34" charset="0"/>
                <a:buChar char="•"/>
                <a:defRPr kumimoji="1" sz="1984" kern="1200">
                  <a:solidFill>
                    <a:schemeClr val="tx1"/>
                  </a:solidFill>
                  <a:latin typeface="+mn-lt"/>
                  <a:ea typeface="+mn-ea"/>
                  <a:cs typeface="+mn-cs"/>
                </a:defRPr>
              </a:lvl8pPr>
              <a:lvl9pPr marL="4283758" indent="-251986" algn="l" defTabSz="1007943" rtl="0" eaLnBrk="1" latinLnBrk="0" hangingPunct="1">
                <a:lnSpc>
                  <a:spcPct val="90000"/>
                </a:lnSpc>
                <a:spcBef>
                  <a:spcPts val="551"/>
                </a:spcBef>
                <a:buFont typeface="Arial" panose="020B0604020202020204" pitchFamily="34" charset="0"/>
                <a:buChar char="•"/>
                <a:defRPr kumimoji="1" sz="1984" kern="1200">
                  <a:solidFill>
                    <a:schemeClr val="tx1"/>
                  </a:solidFill>
                  <a:latin typeface="+mn-lt"/>
                  <a:ea typeface="+mn-ea"/>
                  <a:cs typeface="+mn-cs"/>
                </a:defRPr>
              </a:lvl9pPr>
            </a:lstStyle>
            <a:p>
              <a:pPr marL="0" indent="0">
                <a:buNone/>
              </a:pPr>
              <a:r>
                <a:rPr lang="ja-JP" altLang="en-US" sz="800" dirty="0">
                  <a:solidFill>
                    <a:srgbClr val="00B050"/>
                  </a:solidFill>
                  <a:latin typeface="HGS創英角ｺﾞｼｯｸUB" panose="020B0900000000000000" pitchFamily="50" charset="-128"/>
                  <a:ea typeface="HGS創英角ｺﾞｼｯｸUB" panose="020B0900000000000000" pitchFamily="50" charset="-128"/>
                </a:rPr>
                <a:t>⑫⑬⑭⑮⑯⑰⑱⑲⑳㉑㉒㉔</a:t>
              </a:r>
            </a:p>
          </p:txBody>
        </p:sp>
      </p:grpSp>
      <p:grpSp>
        <p:nvGrpSpPr>
          <p:cNvPr id="28" name="グループ化 27">
            <a:extLst>
              <a:ext uri="{FF2B5EF4-FFF2-40B4-BE49-F238E27FC236}">
                <a16:creationId xmlns:a16="http://schemas.microsoft.com/office/drawing/2014/main" id="{80A1D306-5B36-46BE-A989-A4766EEAFB2D}"/>
              </a:ext>
            </a:extLst>
          </p:cNvPr>
          <p:cNvGrpSpPr/>
          <p:nvPr/>
        </p:nvGrpSpPr>
        <p:grpSpPr>
          <a:xfrm>
            <a:off x="5245010" y="483409"/>
            <a:ext cx="1352701" cy="1242125"/>
            <a:chOff x="8223128" y="102263"/>
            <a:chExt cx="2365482" cy="1522498"/>
          </a:xfrm>
        </p:grpSpPr>
        <p:sp>
          <p:nvSpPr>
            <p:cNvPr id="12" name="角丸四角形 30">
              <a:extLst>
                <a:ext uri="{FF2B5EF4-FFF2-40B4-BE49-F238E27FC236}">
                  <a16:creationId xmlns:a16="http://schemas.microsoft.com/office/drawing/2014/main" id="{C5460A1B-A37B-49DC-BA6C-350FF13FCC6B}"/>
                </a:ext>
              </a:extLst>
            </p:cNvPr>
            <p:cNvSpPr/>
            <p:nvPr/>
          </p:nvSpPr>
          <p:spPr>
            <a:xfrm>
              <a:off x="8223128" y="102263"/>
              <a:ext cx="2365482" cy="1522498"/>
            </a:xfrm>
            <a:prstGeom prst="roundRect">
              <a:avLst>
                <a:gd name="adj" fmla="val 6333"/>
              </a:avLst>
            </a:prstGeom>
            <a:solidFill>
              <a:schemeClr val="bg1"/>
            </a:solidFill>
            <a:ln w="1905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latin typeface="HGS創英角ｺﾞｼｯｸUB" panose="020B0900000000000000" pitchFamily="50" charset="-128"/>
                <a:ea typeface="HGS創英角ｺﾞｼｯｸUB" panose="020B0900000000000000" pitchFamily="50" charset="-128"/>
              </a:endParaRPr>
            </a:p>
          </p:txBody>
        </p:sp>
        <p:sp>
          <p:nvSpPr>
            <p:cNvPr id="22" name="縦書きテキスト プレースホルダー 294">
              <a:extLst>
                <a:ext uri="{FF2B5EF4-FFF2-40B4-BE49-F238E27FC236}">
                  <a16:creationId xmlns:a16="http://schemas.microsoft.com/office/drawing/2014/main" id="{ECE7C23A-7856-48F0-BADF-8599D12D035E}"/>
                </a:ext>
              </a:extLst>
            </p:cNvPr>
            <p:cNvSpPr txBox="1">
              <a:spLocks/>
            </p:cNvSpPr>
            <p:nvPr/>
          </p:nvSpPr>
          <p:spPr>
            <a:xfrm>
              <a:off x="8284255" y="121618"/>
              <a:ext cx="2165489" cy="280925"/>
            </a:xfrm>
            <a:prstGeom prst="rect">
              <a:avLst/>
            </a:prstGeom>
          </p:spPr>
          <p:txBody>
            <a:bodyPr>
              <a:normAutofit/>
            </a:bodyPr>
            <a:lstStyle>
              <a:lvl1pPr marL="251986" indent="-251986" algn="l" defTabSz="1007943" rtl="0" eaLnBrk="1" latinLnBrk="0" hangingPunct="1">
                <a:lnSpc>
                  <a:spcPct val="90000"/>
                </a:lnSpc>
                <a:spcBef>
                  <a:spcPts val="1102"/>
                </a:spcBef>
                <a:buFont typeface="Arial" panose="020B0604020202020204" pitchFamily="34" charset="0"/>
                <a:buChar char="•"/>
                <a:defRPr kumimoji="1" sz="3086" kern="1200">
                  <a:solidFill>
                    <a:schemeClr val="tx1"/>
                  </a:solidFill>
                  <a:latin typeface="+mn-lt"/>
                  <a:ea typeface="+mn-ea"/>
                  <a:cs typeface="+mn-cs"/>
                </a:defRPr>
              </a:lvl1pPr>
              <a:lvl2pPr marL="755957" indent="-251986" algn="l" defTabSz="1007943" rtl="0" eaLnBrk="1" latinLnBrk="0" hangingPunct="1">
                <a:lnSpc>
                  <a:spcPct val="90000"/>
                </a:lnSpc>
                <a:spcBef>
                  <a:spcPts val="551"/>
                </a:spcBef>
                <a:buFont typeface="Arial" panose="020B0604020202020204" pitchFamily="34" charset="0"/>
                <a:buChar char="•"/>
                <a:defRPr kumimoji="1" sz="2646" kern="1200">
                  <a:solidFill>
                    <a:schemeClr val="tx1"/>
                  </a:solidFill>
                  <a:latin typeface="+mn-lt"/>
                  <a:ea typeface="+mn-ea"/>
                  <a:cs typeface="+mn-cs"/>
                </a:defRPr>
              </a:lvl2pPr>
              <a:lvl3pPr marL="1259929" indent="-251986" algn="l" defTabSz="1007943" rtl="0" eaLnBrk="1" latinLnBrk="0" hangingPunct="1">
                <a:lnSpc>
                  <a:spcPct val="90000"/>
                </a:lnSpc>
                <a:spcBef>
                  <a:spcPts val="551"/>
                </a:spcBef>
                <a:buFont typeface="Arial" panose="020B0604020202020204" pitchFamily="34" charset="0"/>
                <a:buChar char="•"/>
                <a:defRPr kumimoji="1" sz="2205" kern="1200">
                  <a:solidFill>
                    <a:schemeClr val="tx1"/>
                  </a:solidFill>
                  <a:latin typeface="+mn-lt"/>
                  <a:ea typeface="+mn-ea"/>
                  <a:cs typeface="+mn-cs"/>
                </a:defRPr>
              </a:lvl3pPr>
              <a:lvl4pPr marL="1763900" indent="-251986" algn="l" defTabSz="1007943" rtl="0" eaLnBrk="1" latinLnBrk="0" hangingPunct="1">
                <a:lnSpc>
                  <a:spcPct val="90000"/>
                </a:lnSpc>
                <a:spcBef>
                  <a:spcPts val="551"/>
                </a:spcBef>
                <a:buFont typeface="Arial" panose="020B0604020202020204" pitchFamily="34" charset="0"/>
                <a:buChar char="•"/>
                <a:defRPr kumimoji="1" sz="1984" kern="1200">
                  <a:solidFill>
                    <a:schemeClr val="tx1"/>
                  </a:solidFill>
                  <a:latin typeface="+mn-lt"/>
                  <a:ea typeface="+mn-ea"/>
                  <a:cs typeface="+mn-cs"/>
                </a:defRPr>
              </a:lvl4pPr>
              <a:lvl5pPr marL="2267872" indent="-251986" algn="l" defTabSz="1007943" rtl="0" eaLnBrk="1" latinLnBrk="0" hangingPunct="1">
                <a:lnSpc>
                  <a:spcPct val="90000"/>
                </a:lnSpc>
                <a:spcBef>
                  <a:spcPts val="551"/>
                </a:spcBef>
                <a:buFont typeface="Arial" panose="020B0604020202020204" pitchFamily="34" charset="0"/>
                <a:buChar char="•"/>
                <a:defRPr kumimoji="1" sz="1984" kern="1200">
                  <a:solidFill>
                    <a:schemeClr val="tx1"/>
                  </a:solidFill>
                  <a:latin typeface="+mn-lt"/>
                  <a:ea typeface="+mn-ea"/>
                  <a:cs typeface="+mn-cs"/>
                </a:defRPr>
              </a:lvl5pPr>
              <a:lvl6pPr marL="2771844" indent="-251986" algn="l" defTabSz="1007943" rtl="0" eaLnBrk="1" latinLnBrk="0" hangingPunct="1">
                <a:lnSpc>
                  <a:spcPct val="90000"/>
                </a:lnSpc>
                <a:spcBef>
                  <a:spcPts val="551"/>
                </a:spcBef>
                <a:buFont typeface="Arial" panose="020B0604020202020204" pitchFamily="34" charset="0"/>
                <a:buChar char="•"/>
                <a:defRPr kumimoji="1" sz="1984" kern="1200">
                  <a:solidFill>
                    <a:schemeClr val="tx1"/>
                  </a:solidFill>
                  <a:latin typeface="+mn-lt"/>
                  <a:ea typeface="+mn-ea"/>
                  <a:cs typeface="+mn-cs"/>
                </a:defRPr>
              </a:lvl6pPr>
              <a:lvl7pPr marL="3275815" indent="-251986" algn="l" defTabSz="1007943" rtl="0" eaLnBrk="1" latinLnBrk="0" hangingPunct="1">
                <a:lnSpc>
                  <a:spcPct val="90000"/>
                </a:lnSpc>
                <a:spcBef>
                  <a:spcPts val="551"/>
                </a:spcBef>
                <a:buFont typeface="Arial" panose="020B0604020202020204" pitchFamily="34" charset="0"/>
                <a:buChar char="•"/>
                <a:defRPr kumimoji="1" sz="1984" kern="1200">
                  <a:solidFill>
                    <a:schemeClr val="tx1"/>
                  </a:solidFill>
                  <a:latin typeface="+mn-lt"/>
                  <a:ea typeface="+mn-ea"/>
                  <a:cs typeface="+mn-cs"/>
                </a:defRPr>
              </a:lvl7pPr>
              <a:lvl8pPr marL="3779787" indent="-251986" algn="l" defTabSz="1007943" rtl="0" eaLnBrk="1" latinLnBrk="0" hangingPunct="1">
                <a:lnSpc>
                  <a:spcPct val="90000"/>
                </a:lnSpc>
                <a:spcBef>
                  <a:spcPts val="551"/>
                </a:spcBef>
                <a:buFont typeface="Arial" panose="020B0604020202020204" pitchFamily="34" charset="0"/>
                <a:buChar char="•"/>
                <a:defRPr kumimoji="1" sz="1984" kern="1200">
                  <a:solidFill>
                    <a:schemeClr val="tx1"/>
                  </a:solidFill>
                  <a:latin typeface="+mn-lt"/>
                  <a:ea typeface="+mn-ea"/>
                  <a:cs typeface="+mn-cs"/>
                </a:defRPr>
              </a:lvl8pPr>
              <a:lvl9pPr marL="4283758" indent="-251986" algn="l" defTabSz="1007943" rtl="0" eaLnBrk="1" latinLnBrk="0" hangingPunct="1">
                <a:lnSpc>
                  <a:spcPct val="90000"/>
                </a:lnSpc>
                <a:spcBef>
                  <a:spcPts val="551"/>
                </a:spcBef>
                <a:buFont typeface="Arial" panose="020B0604020202020204" pitchFamily="34" charset="0"/>
                <a:buChar char="•"/>
                <a:defRPr kumimoji="1" sz="1984" kern="1200">
                  <a:solidFill>
                    <a:schemeClr val="tx1"/>
                  </a:solidFill>
                  <a:latin typeface="+mn-lt"/>
                  <a:ea typeface="+mn-ea"/>
                  <a:cs typeface="+mn-cs"/>
                </a:defRPr>
              </a:lvl9pPr>
            </a:lstStyle>
            <a:p>
              <a:pPr marL="0" indent="0">
                <a:buNone/>
              </a:pPr>
              <a:r>
                <a:rPr lang="zh-TW" altLang="en-US" sz="900" dirty="0">
                  <a:solidFill>
                    <a:srgbClr val="C1F10F"/>
                  </a:solidFill>
                  <a:latin typeface="UD デジタル 教科書体 N-B" panose="02020700000000000000" pitchFamily="17" charset="-128"/>
                  <a:ea typeface="UD デジタル 教科書体 N-B" panose="02020700000000000000" pitchFamily="17" charset="-128"/>
                </a:rPr>
                <a:t>就労移行支援事業</a:t>
              </a:r>
              <a:endParaRPr lang="ja-JP" altLang="en-US" sz="900" dirty="0">
                <a:solidFill>
                  <a:srgbClr val="C1F10F"/>
                </a:solidFill>
                <a:latin typeface="UD デジタル 教科書体 N-B" panose="02020700000000000000" pitchFamily="17" charset="-128"/>
                <a:ea typeface="UD デジタル 教科書体 N-B" panose="02020700000000000000" pitchFamily="17" charset="-128"/>
              </a:endParaRPr>
            </a:p>
          </p:txBody>
        </p:sp>
        <p:sp>
          <p:nvSpPr>
            <p:cNvPr id="23" name="縦書きテキスト プレースホルダー 295">
              <a:extLst>
                <a:ext uri="{FF2B5EF4-FFF2-40B4-BE49-F238E27FC236}">
                  <a16:creationId xmlns:a16="http://schemas.microsoft.com/office/drawing/2014/main" id="{FE550E1F-D1A6-4C68-83CA-BA32E87192B5}"/>
                </a:ext>
              </a:extLst>
            </p:cNvPr>
            <p:cNvSpPr txBox="1">
              <a:spLocks/>
            </p:cNvSpPr>
            <p:nvPr/>
          </p:nvSpPr>
          <p:spPr>
            <a:xfrm>
              <a:off x="8246198" y="313543"/>
              <a:ext cx="2327975" cy="990834"/>
            </a:xfrm>
            <a:prstGeom prst="rect">
              <a:avLst/>
            </a:prstGeom>
          </p:spPr>
          <p:txBody>
            <a:bodyPr>
              <a:noAutofit/>
            </a:bodyPr>
            <a:lstStyle>
              <a:lvl1pPr marL="251986" indent="-251986" algn="l" defTabSz="1007943" rtl="0" eaLnBrk="1" latinLnBrk="0" hangingPunct="1">
                <a:lnSpc>
                  <a:spcPct val="90000"/>
                </a:lnSpc>
                <a:spcBef>
                  <a:spcPts val="1102"/>
                </a:spcBef>
                <a:buFont typeface="Arial" panose="020B0604020202020204" pitchFamily="34" charset="0"/>
                <a:buChar char="•"/>
                <a:defRPr kumimoji="1" sz="3086" kern="1200">
                  <a:solidFill>
                    <a:schemeClr val="tx1"/>
                  </a:solidFill>
                  <a:latin typeface="+mn-lt"/>
                  <a:ea typeface="+mn-ea"/>
                  <a:cs typeface="+mn-cs"/>
                </a:defRPr>
              </a:lvl1pPr>
              <a:lvl2pPr marL="755957" indent="-251986" algn="l" defTabSz="1007943" rtl="0" eaLnBrk="1" latinLnBrk="0" hangingPunct="1">
                <a:lnSpc>
                  <a:spcPct val="90000"/>
                </a:lnSpc>
                <a:spcBef>
                  <a:spcPts val="551"/>
                </a:spcBef>
                <a:buFont typeface="Arial" panose="020B0604020202020204" pitchFamily="34" charset="0"/>
                <a:buChar char="•"/>
                <a:defRPr kumimoji="1" sz="2646" kern="1200">
                  <a:solidFill>
                    <a:schemeClr val="tx1"/>
                  </a:solidFill>
                  <a:latin typeface="+mn-lt"/>
                  <a:ea typeface="+mn-ea"/>
                  <a:cs typeface="+mn-cs"/>
                </a:defRPr>
              </a:lvl2pPr>
              <a:lvl3pPr marL="1259929" indent="-251986" algn="l" defTabSz="1007943" rtl="0" eaLnBrk="1" latinLnBrk="0" hangingPunct="1">
                <a:lnSpc>
                  <a:spcPct val="90000"/>
                </a:lnSpc>
                <a:spcBef>
                  <a:spcPts val="551"/>
                </a:spcBef>
                <a:buFont typeface="Arial" panose="020B0604020202020204" pitchFamily="34" charset="0"/>
                <a:buChar char="•"/>
                <a:defRPr kumimoji="1" sz="2205" kern="1200">
                  <a:solidFill>
                    <a:schemeClr val="tx1"/>
                  </a:solidFill>
                  <a:latin typeface="+mn-lt"/>
                  <a:ea typeface="+mn-ea"/>
                  <a:cs typeface="+mn-cs"/>
                </a:defRPr>
              </a:lvl3pPr>
              <a:lvl4pPr marL="1763900" indent="-251986" algn="l" defTabSz="1007943" rtl="0" eaLnBrk="1" latinLnBrk="0" hangingPunct="1">
                <a:lnSpc>
                  <a:spcPct val="90000"/>
                </a:lnSpc>
                <a:spcBef>
                  <a:spcPts val="551"/>
                </a:spcBef>
                <a:buFont typeface="Arial" panose="020B0604020202020204" pitchFamily="34" charset="0"/>
                <a:buChar char="•"/>
                <a:defRPr kumimoji="1" sz="1984" kern="1200">
                  <a:solidFill>
                    <a:schemeClr val="tx1"/>
                  </a:solidFill>
                  <a:latin typeface="+mn-lt"/>
                  <a:ea typeface="+mn-ea"/>
                  <a:cs typeface="+mn-cs"/>
                </a:defRPr>
              </a:lvl4pPr>
              <a:lvl5pPr marL="2267872" indent="-251986" algn="l" defTabSz="1007943" rtl="0" eaLnBrk="1" latinLnBrk="0" hangingPunct="1">
                <a:lnSpc>
                  <a:spcPct val="90000"/>
                </a:lnSpc>
                <a:spcBef>
                  <a:spcPts val="551"/>
                </a:spcBef>
                <a:buFont typeface="Arial" panose="020B0604020202020204" pitchFamily="34" charset="0"/>
                <a:buChar char="•"/>
                <a:defRPr kumimoji="1" sz="1984" kern="1200">
                  <a:solidFill>
                    <a:schemeClr val="tx1"/>
                  </a:solidFill>
                  <a:latin typeface="+mn-lt"/>
                  <a:ea typeface="+mn-ea"/>
                  <a:cs typeface="+mn-cs"/>
                </a:defRPr>
              </a:lvl5pPr>
              <a:lvl6pPr marL="2771844" indent="-251986" algn="l" defTabSz="1007943" rtl="0" eaLnBrk="1" latinLnBrk="0" hangingPunct="1">
                <a:lnSpc>
                  <a:spcPct val="90000"/>
                </a:lnSpc>
                <a:spcBef>
                  <a:spcPts val="551"/>
                </a:spcBef>
                <a:buFont typeface="Arial" panose="020B0604020202020204" pitchFamily="34" charset="0"/>
                <a:buChar char="•"/>
                <a:defRPr kumimoji="1" sz="1984" kern="1200">
                  <a:solidFill>
                    <a:schemeClr val="tx1"/>
                  </a:solidFill>
                  <a:latin typeface="+mn-lt"/>
                  <a:ea typeface="+mn-ea"/>
                  <a:cs typeface="+mn-cs"/>
                </a:defRPr>
              </a:lvl6pPr>
              <a:lvl7pPr marL="3275815" indent="-251986" algn="l" defTabSz="1007943" rtl="0" eaLnBrk="1" latinLnBrk="0" hangingPunct="1">
                <a:lnSpc>
                  <a:spcPct val="90000"/>
                </a:lnSpc>
                <a:spcBef>
                  <a:spcPts val="551"/>
                </a:spcBef>
                <a:buFont typeface="Arial" panose="020B0604020202020204" pitchFamily="34" charset="0"/>
                <a:buChar char="•"/>
                <a:defRPr kumimoji="1" sz="1984" kern="1200">
                  <a:solidFill>
                    <a:schemeClr val="tx1"/>
                  </a:solidFill>
                  <a:latin typeface="+mn-lt"/>
                  <a:ea typeface="+mn-ea"/>
                  <a:cs typeface="+mn-cs"/>
                </a:defRPr>
              </a:lvl7pPr>
              <a:lvl8pPr marL="3779787" indent="-251986" algn="l" defTabSz="1007943" rtl="0" eaLnBrk="1" latinLnBrk="0" hangingPunct="1">
                <a:lnSpc>
                  <a:spcPct val="90000"/>
                </a:lnSpc>
                <a:spcBef>
                  <a:spcPts val="551"/>
                </a:spcBef>
                <a:buFont typeface="Arial" panose="020B0604020202020204" pitchFamily="34" charset="0"/>
                <a:buChar char="•"/>
                <a:defRPr kumimoji="1" sz="1984" kern="1200">
                  <a:solidFill>
                    <a:schemeClr val="tx1"/>
                  </a:solidFill>
                  <a:latin typeface="+mn-lt"/>
                  <a:ea typeface="+mn-ea"/>
                  <a:cs typeface="+mn-cs"/>
                </a:defRPr>
              </a:lvl8pPr>
              <a:lvl9pPr marL="4283758" indent="-251986" algn="l" defTabSz="1007943" rtl="0" eaLnBrk="1" latinLnBrk="0" hangingPunct="1">
                <a:lnSpc>
                  <a:spcPct val="90000"/>
                </a:lnSpc>
                <a:spcBef>
                  <a:spcPts val="551"/>
                </a:spcBef>
                <a:buFont typeface="Arial" panose="020B0604020202020204" pitchFamily="34" charset="0"/>
                <a:buChar char="•"/>
                <a:defRPr kumimoji="1" sz="1984" kern="1200">
                  <a:solidFill>
                    <a:schemeClr val="tx1"/>
                  </a:solidFill>
                  <a:latin typeface="+mn-lt"/>
                  <a:ea typeface="+mn-ea"/>
                  <a:cs typeface="+mn-cs"/>
                </a:defRPr>
              </a:lvl9pPr>
            </a:lstStyle>
            <a:p>
              <a:pPr marL="0" indent="0">
                <a:lnSpc>
                  <a:spcPct val="100000"/>
                </a:lnSpc>
                <a:spcBef>
                  <a:spcPts val="0"/>
                </a:spcBef>
                <a:buNone/>
              </a:pPr>
              <a:r>
                <a:rPr lang="ja-JP" altLang="en-US" sz="600" dirty="0">
                  <a:latin typeface="UD デジタル 教科書体 N-B" panose="02020700000000000000" pitchFamily="17" charset="-128"/>
                  <a:ea typeface="UD デジタル 教科書体 N-B" panose="02020700000000000000" pitchFamily="17" charset="-128"/>
                </a:rPr>
                <a:t>　</a:t>
              </a:r>
              <a:r>
                <a:rPr lang="ja-JP" altLang="en-US" sz="800" dirty="0">
                  <a:latin typeface="UD デジタル 教科書体 N-B" panose="02020700000000000000" pitchFamily="17" charset="-128"/>
                  <a:ea typeface="UD デジタル 教科書体 N-B" panose="02020700000000000000" pitchFamily="17" charset="-128"/>
                </a:rPr>
                <a:t>一般企業等への就労を希望する人が、一定期間、就労に必要な知識及び能力の向上のために必要な訓練を受けるサービスです。</a:t>
              </a:r>
              <a:endParaRPr lang="ja-JP" altLang="en-US" sz="600" dirty="0">
                <a:latin typeface="UD デジタル 教科書体 N-B" panose="02020700000000000000" pitchFamily="17" charset="-128"/>
                <a:ea typeface="UD デジタル 教科書体 N-B" panose="02020700000000000000" pitchFamily="17" charset="-128"/>
              </a:endParaRPr>
            </a:p>
          </p:txBody>
        </p:sp>
      </p:grpSp>
      <p:grpSp>
        <p:nvGrpSpPr>
          <p:cNvPr id="97" name="グループ化 96">
            <a:extLst>
              <a:ext uri="{FF2B5EF4-FFF2-40B4-BE49-F238E27FC236}">
                <a16:creationId xmlns:a16="http://schemas.microsoft.com/office/drawing/2014/main" id="{A105BDB3-B59E-45CD-824E-FE494E1DBF09}"/>
              </a:ext>
            </a:extLst>
          </p:cNvPr>
          <p:cNvGrpSpPr/>
          <p:nvPr/>
        </p:nvGrpSpPr>
        <p:grpSpPr>
          <a:xfrm>
            <a:off x="1134186" y="5914738"/>
            <a:ext cx="1360141" cy="1390648"/>
            <a:chOff x="252438" y="5723782"/>
            <a:chExt cx="2336610" cy="2985003"/>
          </a:xfrm>
        </p:grpSpPr>
        <p:grpSp>
          <p:nvGrpSpPr>
            <p:cNvPr id="98" name="グループ化 97">
              <a:extLst>
                <a:ext uri="{FF2B5EF4-FFF2-40B4-BE49-F238E27FC236}">
                  <a16:creationId xmlns:a16="http://schemas.microsoft.com/office/drawing/2014/main" id="{F4CFFCB8-205A-46AA-B79C-9992128F4AAA}"/>
                </a:ext>
              </a:extLst>
            </p:cNvPr>
            <p:cNvGrpSpPr/>
            <p:nvPr/>
          </p:nvGrpSpPr>
          <p:grpSpPr>
            <a:xfrm>
              <a:off x="252438" y="5723782"/>
              <a:ext cx="2336610" cy="2985003"/>
              <a:chOff x="8192859" y="5332696"/>
              <a:chExt cx="2612324" cy="2468495"/>
            </a:xfrm>
          </p:grpSpPr>
          <p:sp>
            <p:nvSpPr>
              <p:cNvPr id="100" name="角丸四角形 30">
                <a:extLst>
                  <a:ext uri="{FF2B5EF4-FFF2-40B4-BE49-F238E27FC236}">
                    <a16:creationId xmlns:a16="http://schemas.microsoft.com/office/drawing/2014/main" id="{F5BF2BE4-C62A-4DC8-AA1B-7B5641AB83DF}"/>
                  </a:ext>
                </a:extLst>
              </p:cNvPr>
              <p:cNvSpPr/>
              <p:nvPr/>
            </p:nvSpPr>
            <p:spPr>
              <a:xfrm>
                <a:off x="8192859" y="5332696"/>
                <a:ext cx="2612324" cy="2468495"/>
              </a:xfrm>
              <a:prstGeom prst="roundRect">
                <a:avLst>
                  <a:gd name="adj" fmla="val 6333"/>
                </a:avLst>
              </a:prstGeom>
              <a:solidFill>
                <a:schemeClr val="bg1"/>
              </a:solidFill>
              <a:ln w="1905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101" name="縦書きテキスト プレースホルダー 292">
                <a:extLst>
                  <a:ext uri="{FF2B5EF4-FFF2-40B4-BE49-F238E27FC236}">
                    <a16:creationId xmlns:a16="http://schemas.microsoft.com/office/drawing/2014/main" id="{AEDA941B-967B-491E-B13E-BB8BCEA905BA}"/>
                  </a:ext>
                </a:extLst>
              </p:cNvPr>
              <p:cNvSpPr txBox="1">
                <a:spLocks/>
              </p:cNvSpPr>
              <p:nvPr/>
            </p:nvSpPr>
            <p:spPr>
              <a:xfrm>
                <a:off x="8205650" y="5454393"/>
                <a:ext cx="2086879" cy="319803"/>
              </a:xfrm>
              <a:prstGeom prst="rect">
                <a:avLst/>
              </a:prstGeom>
            </p:spPr>
            <p:txBody>
              <a:bodyPr/>
              <a:lstStyle>
                <a:lvl1pPr marL="251986" indent="-251986" algn="l" defTabSz="1007943" rtl="0" eaLnBrk="1" latinLnBrk="0" hangingPunct="1">
                  <a:lnSpc>
                    <a:spcPct val="90000"/>
                  </a:lnSpc>
                  <a:spcBef>
                    <a:spcPts val="1102"/>
                  </a:spcBef>
                  <a:buFont typeface="Arial" panose="020B0604020202020204" pitchFamily="34" charset="0"/>
                  <a:buChar char="•"/>
                  <a:defRPr kumimoji="1" sz="3086" kern="1200">
                    <a:solidFill>
                      <a:schemeClr val="tx1"/>
                    </a:solidFill>
                    <a:latin typeface="+mn-lt"/>
                    <a:ea typeface="+mn-ea"/>
                    <a:cs typeface="+mn-cs"/>
                  </a:defRPr>
                </a:lvl1pPr>
                <a:lvl2pPr marL="755957" indent="-251986" algn="l" defTabSz="1007943" rtl="0" eaLnBrk="1" latinLnBrk="0" hangingPunct="1">
                  <a:lnSpc>
                    <a:spcPct val="90000"/>
                  </a:lnSpc>
                  <a:spcBef>
                    <a:spcPts val="551"/>
                  </a:spcBef>
                  <a:buFont typeface="Arial" panose="020B0604020202020204" pitchFamily="34" charset="0"/>
                  <a:buChar char="•"/>
                  <a:defRPr kumimoji="1" sz="2646" kern="1200">
                    <a:solidFill>
                      <a:schemeClr val="tx1"/>
                    </a:solidFill>
                    <a:latin typeface="+mn-lt"/>
                    <a:ea typeface="+mn-ea"/>
                    <a:cs typeface="+mn-cs"/>
                  </a:defRPr>
                </a:lvl2pPr>
                <a:lvl3pPr marL="1259929" indent="-251986" algn="l" defTabSz="1007943" rtl="0" eaLnBrk="1" latinLnBrk="0" hangingPunct="1">
                  <a:lnSpc>
                    <a:spcPct val="90000"/>
                  </a:lnSpc>
                  <a:spcBef>
                    <a:spcPts val="551"/>
                  </a:spcBef>
                  <a:buFont typeface="Arial" panose="020B0604020202020204" pitchFamily="34" charset="0"/>
                  <a:buChar char="•"/>
                  <a:defRPr kumimoji="1" sz="2205" kern="1200">
                    <a:solidFill>
                      <a:schemeClr val="tx1"/>
                    </a:solidFill>
                    <a:latin typeface="+mn-lt"/>
                    <a:ea typeface="+mn-ea"/>
                    <a:cs typeface="+mn-cs"/>
                  </a:defRPr>
                </a:lvl3pPr>
                <a:lvl4pPr marL="1763900" indent="-251986" algn="l" defTabSz="1007943" rtl="0" eaLnBrk="1" latinLnBrk="0" hangingPunct="1">
                  <a:lnSpc>
                    <a:spcPct val="90000"/>
                  </a:lnSpc>
                  <a:spcBef>
                    <a:spcPts val="551"/>
                  </a:spcBef>
                  <a:buFont typeface="Arial" panose="020B0604020202020204" pitchFamily="34" charset="0"/>
                  <a:buChar char="•"/>
                  <a:defRPr kumimoji="1" sz="1984" kern="1200">
                    <a:solidFill>
                      <a:schemeClr val="tx1"/>
                    </a:solidFill>
                    <a:latin typeface="+mn-lt"/>
                    <a:ea typeface="+mn-ea"/>
                    <a:cs typeface="+mn-cs"/>
                  </a:defRPr>
                </a:lvl4pPr>
                <a:lvl5pPr marL="2267872" indent="-251986" algn="l" defTabSz="1007943" rtl="0" eaLnBrk="1" latinLnBrk="0" hangingPunct="1">
                  <a:lnSpc>
                    <a:spcPct val="90000"/>
                  </a:lnSpc>
                  <a:spcBef>
                    <a:spcPts val="551"/>
                  </a:spcBef>
                  <a:buFont typeface="Arial" panose="020B0604020202020204" pitchFamily="34" charset="0"/>
                  <a:buChar char="•"/>
                  <a:defRPr kumimoji="1" sz="1984" kern="1200">
                    <a:solidFill>
                      <a:schemeClr val="tx1"/>
                    </a:solidFill>
                    <a:latin typeface="+mn-lt"/>
                    <a:ea typeface="+mn-ea"/>
                    <a:cs typeface="+mn-cs"/>
                  </a:defRPr>
                </a:lvl5pPr>
                <a:lvl6pPr marL="2771844" indent="-251986" algn="l" defTabSz="1007943" rtl="0" eaLnBrk="1" latinLnBrk="0" hangingPunct="1">
                  <a:lnSpc>
                    <a:spcPct val="90000"/>
                  </a:lnSpc>
                  <a:spcBef>
                    <a:spcPts val="551"/>
                  </a:spcBef>
                  <a:buFont typeface="Arial" panose="020B0604020202020204" pitchFamily="34" charset="0"/>
                  <a:buChar char="•"/>
                  <a:defRPr kumimoji="1" sz="1984" kern="1200">
                    <a:solidFill>
                      <a:schemeClr val="tx1"/>
                    </a:solidFill>
                    <a:latin typeface="+mn-lt"/>
                    <a:ea typeface="+mn-ea"/>
                    <a:cs typeface="+mn-cs"/>
                  </a:defRPr>
                </a:lvl6pPr>
                <a:lvl7pPr marL="3275815" indent="-251986" algn="l" defTabSz="1007943" rtl="0" eaLnBrk="1" latinLnBrk="0" hangingPunct="1">
                  <a:lnSpc>
                    <a:spcPct val="90000"/>
                  </a:lnSpc>
                  <a:spcBef>
                    <a:spcPts val="551"/>
                  </a:spcBef>
                  <a:buFont typeface="Arial" panose="020B0604020202020204" pitchFamily="34" charset="0"/>
                  <a:buChar char="•"/>
                  <a:defRPr kumimoji="1" sz="1984" kern="1200">
                    <a:solidFill>
                      <a:schemeClr val="tx1"/>
                    </a:solidFill>
                    <a:latin typeface="+mn-lt"/>
                    <a:ea typeface="+mn-ea"/>
                    <a:cs typeface="+mn-cs"/>
                  </a:defRPr>
                </a:lvl7pPr>
                <a:lvl8pPr marL="3779787" indent="-251986" algn="l" defTabSz="1007943" rtl="0" eaLnBrk="1" latinLnBrk="0" hangingPunct="1">
                  <a:lnSpc>
                    <a:spcPct val="90000"/>
                  </a:lnSpc>
                  <a:spcBef>
                    <a:spcPts val="551"/>
                  </a:spcBef>
                  <a:buFont typeface="Arial" panose="020B0604020202020204" pitchFamily="34" charset="0"/>
                  <a:buChar char="•"/>
                  <a:defRPr kumimoji="1" sz="1984" kern="1200">
                    <a:solidFill>
                      <a:schemeClr val="tx1"/>
                    </a:solidFill>
                    <a:latin typeface="+mn-lt"/>
                    <a:ea typeface="+mn-ea"/>
                    <a:cs typeface="+mn-cs"/>
                  </a:defRPr>
                </a:lvl8pPr>
                <a:lvl9pPr marL="4283758" indent="-251986" algn="l" defTabSz="1007943" rtl="0" eaLnBrk="1" latinLnBrk="0" hangingPunct="1">
                  <a:lnSpc>
                    <a:spcPct val="90000"/>
                  </a:lnSpc>
                  <a:spcBef>
                    <a:spcPts val="551"/>
                  </a:spcBef>
                  <a:buFont typeface="Arial" panose="020B0604020202020204" pitchFamily="34" charset="0"/>
                  <a:buChar char="•"/>
                  <a:defRPr kumimoji="1" sz="1984" kern="1200">
                    <a:solidFill>
                      <a:schemeClr val="tx1"/>
                    </a:solidFill>
                    <a:latin typeface="+mn-lt"/>
                    <a:ea typeface="+mn-ea"/>
                    <a:cs typeface="+mn-cs"/>
                  </a:defRPr>
                </a:lvl9pPr>
              </a:lstStyle>
              <a:p>
                <a:pPr marL="0" indent="0">
                  <a:buNone/>
                </a:pPr>
                <a:r>
                  <a:rPr lang="ja-JP" altLang="en-US" sz="900" dirty="0">
                    <a:solidFill>
                      <a:schemeClr val="accent2">
                        <a:lumMod val="60000"/>
                        <a:lumOff val="40000"/>
                      </a:schemeClr>
                    </a:solidFill>
                    <a:latin typeface="UD デジタル 教科書体 N-B" panose="02020700000000000000" pitchFamily="17" charset="-128"/>
                    <a:ea typeface="UD デジタル 教科書体 N-B" panose="02020700000000000000" pitchFamily="17" charset="-128"/>
                  </a:rPr>
                  <a:t>短期入所</a:t>
                </a:r>
              </a:p>
            </p:txBody>
          </p:sp>
          <p:sp>
            <p:nvSpPr>
              <p:cNvPr id="102" name="縦書きテキスト プレースホルダー 293">
                <a:extLst>
                  <a:ext uri="{FF2B5EF4-FFF2-40B4-BE49-F238E27FC236}">
                    <a16:creationId xmlns:a16="http://schemas.microsoft.com/office/drawing/2014/main" id="{4909B0E9-6A25-45D6-A4DB-274A97EE4287}"/>
                  </a:ext>
                </a:extLst>
              </p:cNvPr>
              <p:cNvSpPr txBox="1">
                <a:spLocks/>
              </p:cNvSpPr>
              <p:nvPr/>
            </p:nvSpPr>
            <p:spPr>
              <a:xfrm>
                <a:off x="8192859" y="5796986"/>
                <a:ext cx="2579451" cy="1576708"/>
              </a:xfrm>
              <a:prstGeom prst="rect">
                <a:avLst/>
              </a:prstGeom>
            </p:spPr>
            <p:txBody>
              <a:bodyPr>
                <a:normAutofit fontScale="32500" lnSpcReduction="20000"/>
              </a:bodyPr>
              <a:lstStyle>
                <a:lvl1pPr marL="251986" indent="-251986" algn="l" defTabSz="1007943" rtl="0" eaLnBrk="1" latinLnBrk="0" hangingPunct="1">
                  <a:lnSpc>
                    <a:spcPct val="90000"/>
                  </a:lnSpc>
                  <a:spcBef>
                    <a:spcPts val="1102"/>
                  </a:spcBef>
                  <a:buFont typeface="Arial" panose="020B0604020202020204" pitchFamily="34" charset="0"/>
                  <a:buChar char="•"/>
                  <a:defRPr kumimoji="1" sz="3086" kern="1200">
                    <a:solidFill>
                      <a:schemeClr val="tx1"/>
                    </a:solidFill>
                    <a:latin typeface="+mn-lt"/>
                    <a:ea typeface="+mn-ea"/>
                    <a:cs typeface="+mn-cs"/>
                  </a:defRPr>
                </a:lvl1pPr>
                <a:lvl2pPr marL="755957" indent="-251986" algn="l" defTabSz="1007943" rtl="0" eaLnBrk="1" latinLnBrk="0" hangingPunct="1">
                  <a:lnSpc>
                    <a:spcPct val="90000"/>
                  </a:lnSpc>
                  <a:spcBef>
                    <a:spcPts val="551"/>
                  </a:spcBef>
                  <a:buFont typeface="Arial" panose="020B0604020202020204" pitchFamily="34" charset="0"/>
                  <a:buChar char="•"/>
                  <a:defRPr kumimoji="1" sz="2646" kern="1200">
                    <a:solidFill>
                      <a:schemeClr val="tx1"/>
                    </a:solidFill>
                    <a:latin typeface="+mn-lt"/>
                    <a:ea typeface="+mn-ea"/>
                    <a:cs typeface="+mn-cs"/>
                  </a:defRPr>
                </a:lvl2pPr>
                <a:lvl3pPr marL="1259929" indent="-251986" algn="l" defTabSz="1007943" rtl="0" eaLnBrk="1" latinLnBrk="0" hangingPunct="1">
                  <a:lnSpc>
                    <a:spcPct val="90000"/>
                  </a:lnSpc>
                  <a:spcBef>
                    <a:spcPts val="551"/>
                  </a:spcBef>
                  <a:buFont typeface="Arial" panose="020B0604020202020204" pitchFamily="34" charset="0"/>
                  <a:buChar char="•"/>
                  <a:defRPr kumimoji="1" sz="2205" kern="1200">
                    <a:solidFill>
                      <a:schemeClr val="tx1"/>
                    </a:solidFill>
                    <a:latin typeface="+mn-lt"/>
                    <a:ea typeface="+mn-ea"/>
                    <a:cs typeface="+mn-cs"/>
                  </a:defRPr>
                </a:lvl3pPr>
                <a:lvl4pPr marL="1763900" indent="-251986" algn="l" defTabSz="1007943" rtl="0" eaLnBrk="1" latinLnBrk="0" hangingPunct="1">
                  <a:lnSpc>
                    <a:spcPct val="90000"/>
                  </a:lnSpc>
                  <a:spcBef>
                    <a:spcPts val="551"/>
                  </a:spcBef>
                  <a:buFont typeface="Arial" panose="020B0604020202020204" pitchFamily="34" charset="0"/>
                  <a:buChar char="•"/>
                  <a:defRPr kumimoji="1" sz="1984" kern="1200">
                    <a:solidFill>
                      <a:schemeClr val="tx1"/>
                    </a:solidFill>
                    <a:latin typeface="+mn-lt"/>
                    <a:ea typeface="+mn-ea"/>
                    <a:cs typeface="+mn-cs"/>
                  </a:defRPr>
                </a:lvl4pPr>
                <a:lvl5pPr marL="2267872" indent="-251986" algn="l" defTabSz="1007943" rtl="0" eaLnBrk="1" latinLnBrk="0" hangingPunct="1">
                  <a:lnSpc>
                    <a:spcPct val="90000"/>
                  </a:lnSpc>
                  <a:spcBef>
                    <a:spcPts val="551"/>
                  </a:spcBef>
                  <a:buFont typeface="Arial" panose="020B0604020202020204" pitchFamily="34" charset="0"/>
                  <a:buChar char="•"/>
                  <a:defRPr kumimoji="1" sz="1984" kern="1200">
                    <a:solidFill>
                      <a:schemeClr val="tx1"/>
                    </a:solidFill>
                    <a:latin typeface="+mn-lt"/>
                    <a:ea typeface="+mn-ea"/>
                    <a:cs typeface="+mn-cs"/>
                  </a:defRPr>
                </a:lvl5pPr>
                <a:lvl6pPr marL="2771844" indent="-251986" algn="l" defTabSz="1007943" rtl="0" eaLnBrk="1" latinLnBrk="0" hangingPunct="1">
                  <a:lnSpc>
                    <a:spcPct val="90000"/>
                  </a:lnSpc>
                  <a:spcBef>
                    <a:spcPts val="551"/>
                  </a:spcBef>
                  <a:buFont typeface="Arial" panose="020B0604020202020204" pitchFamily="34" charset="0"/>
                  <a:buChar char="•"/>
                  <a:defRPr kumimoji="1" sz="1984" kern="1200">
                    <a:solidFill>
                      <a:schemeClr val="tx1"/>
                    </a:solidFill>
                    <a:latin typeface="+mn-lt"/>
                    <a:ea typeface="+mn-ea"/>
                    <a:cs typeface="+mn-cs"/>
                  </a:defRPr>
                </a:lvl6pPr>
                <a:lvl7pPr marL="3275815" indent="-251986" algn="l" defTabSz="1007943" rtl="0" eaLnBrk="1" latinLnBrk="0" hangingPunct="1">
                  <a:lnSpc>
                    <a:spcPct val="90000"/>
                  </a:lnSpc>
                  <a:spcBef>
                    <a:spcPts val="551"/>
                  </a:spcBef>
                  <a:buFont typeface="Arial" panose="020B0604020202020204" pitchFamily="34" charset="0"/>
                  <a:buChar char="•"/>
                  <a:defRPr kumimoji="1" sz="1984" kern="1200">
                    <a:solidFill>
                      <a:schemeClr val="tx1"/>
                    </a:solidFill>
                    <a:latin typeface="+mn-lt"/>
                    <a:ea typeface="+mn-ea"/>
                    <a:cs typeface="+mn-cs"/>
                  </a:defRPr>
                </a:lvl7pPr>
                <a:lvl8pPr marL="3779787" indent="-251986" algn="l" defTabSz="1007943" rtl="0" eaLnBrk="1" latinLnBrk="0" hangingPunct="1">
                  <a:lnSpc>
                    <a:spcPct val="90000"/>
                  </a:lnSpc>
                  <a:spcBef>
                    <a:spcPts val="551"/>
                  </a:spcBef>
                  <a:buFont typeface="Arial" panose="020B0604020202020204" pitchFamily="34" charset="0"/>
                  <a:buChar char="•"/>
                  <a:defRPr kumimoji="1" sz="1984" kern="1200">
                    <a:solidFill>
                      <a:schemeClr val="tx1"/>
                    </a:solidFill>
                    <a:latin typeface="+mn-lt"/>
                    <a:ea typeface="+mn-ea"/>
                    <a:cs typeface="+mn-cs"/>
                  </a:defRPr>
                </a:lvl8pPr>
                <a:lvl9pPr marL="4283758" indent="-251986" algn="l" defTabSz="1007943" rtl="0" eaLnBrk="1" latinLnBrk="0" hangingPunct="1">
                  <a:lnSpc>
                    <a:spcPct val="90000"/>
                  </a:lnSpc>
                  <a:spcBef>
                    <a:spcPts val="551"/>
                  </a:spcBef>
                  <a:buFont typeface="Arial" panose="020B0604020202020204" pitchFamily="34" charset="0"/>
                  <a:buChar char="•"/>
                  <a:defRPr kumimoji="1" sz="1984" kern="1200">
                    <a:solidFill>
                      <a:schemeClr val="tx1"/>
                    </a:solidFill>
                    <a:latin typeface="+mn-lt"/>
                    <a:ea typeface="+mn-ea"/>
                    <a:cs typeface="+mn-cs"/>
                  </a:defRPr>
                </a:lvl9pPr>
              </a:lstStyle>
              <a:p>
                <a:pPr marL="0" indent="0">
                  <a:lnSpc>
                    <a:spcPct val="100000"/>
                  </a:lnSpc>
                  <a:spcBef>
                    <a:spcPts val="0"/>
                  </a:spcBef>
                  <a:buNone/>
                </a:pPr>
                <a:r>
                  <a:rPr lang="ja-JP" altLang="en-US" sz="600" dirty="0">
                    <a:latin typeface="UD デジタル 教科書体 N-B" panose="02020700000000000000" pitchFamily="17" charset="-128"/>
                    <a:ea typeface="UD デジタル 教科書体 N-B" panose="02020700000000000000" pitchFamily="17" charset="-128"/>
                  </a:rPr>
                  <a:t>　</a:t>
                </a:r>
                <a:r>
                  <a:rPr lang="ja-JP" altLang="en-US" sz="2500" dirty="0">
                    <a:latin typeface="UD デジタル 教科書体 N-B" panose="02020700000000000000" pitchFamily="17" charset="-128"/>
                    <a:ea typeface="UD デジタル 教科書体 N-B" panose="02020700000000000000" pitchFamily="17" charset="-128"/>
                  </a:rPr>
                  <a:t>自宅で介護を行っている方が病気などの理由により介護が行えない場合に、障害のある方に短期間施設に入所していただき、入浴、排泄、食事などの介護を受けることのできるサービスです。</a:t>
                </a:r>
                <a:endParaRPr lang="en-US" altLang="ja-JP" sz="2500" dirty="0">
                  <a:latin typeface="UD デジタル 教科書体 N-B" panose="02020700000000000000" pitchFamily="17" charset="-128"/>
                  <a:ea typeface="UD デジタル 教科書体 N-B" panose="02020700000000000000" pitchFamily="17" charset="-128"/>
                </a:endParaRPr>
              </a:p>
            </p:txBody>
          </p:sp>
        </p:grpSp>
        <p:sp>
          <p:nvSpPr>
            <p:cNvPr id="99" name="縦書きテキスト プレースホルダー 289">
              <a:extLst>
                <a:ext uri="{FF2B5EF4-FFF2-40B4-BE49-F238E27FC236}">
                  <a16:creationId xmlns:a16="http://schemas.microsoft.com/office/drawing/2014/main" id="{DC1A65A9-1F0F-45FD-976A-BA3CD98A7CAD}"/>
                </a:ext>
              </a:extLst>
            </p:cNvPr>
            <p:cNvSpPr txBox="1">
              <a:spLocks/>
            </p:cNvSpPr>
            <p:nvPr/>
          </p:nvSpPr>
          <p:spPr>
            <a:xfrm>
              <a:off x="252438" y="8099237"/>
              <a:ext cx="2102071" cy="410315"/>
            </a:xfrm>
            <a:prstGeom prst="rect">
              <a:avLst/>
            </a:prstGeom>
          </p:spPr>
          <p:txBody>
            <a:bodyPr>
              <a:noAutofit/>
            </a:bodyPr>
            <a:lstStyle>
              <a:lvl1pPr marL="251986" indent="-251986" algn="l" defTabSz="1007943" rtl="0" eaLnBrk="1" latinLnBrk="0" hangingPunct="1">
                <a:lnSpc>
                  <a:spcPct val="90000"/>
                </a:lnSpc>
                <a:spcBef>
                  <a:spcPts val="1102"/>
                </a:spcBef>
                <a:buFont typeface="Arial" panose="020B0604020202020204" pitchFamily="34" charset="0"/>
                <a:buChar char="•"/>
                <a:defRPr kumimoji="1" sz="3086" kern="1200">
                  <a:solidFill>
                    <a:schemeClr val="tx1"/>
                  </a:solidFill>
                  <a:latin typeface="+mn-lt"/>
                  <a:ea typeface="+mn-ea"/>
                  <a:cs typeface="+mn-cs"/>
                </a:defRPr>
              </a:lvl1pPr>
              <a:lvl2pPr marL="755957" indent="-251986" algn="l" defTabSz="1007943" rtl="0" eaLnBrk="1" latinLnBrk="0" hangingPunct="1">
                <a:lnSpc>
                  <a:spcPct val="90000"/>
                </a:lnSpc>
                <a:spcBef>
                  <a:spcPts val="551"/>
                </a:spcBef>
                <a:buFont typeface="Arial" panose="020B0604020202020204" pitchFamily="34" charset="0"/>
                <a:buChar char="•"/>
                <a:defRPr kumimoji="1" sz="2646" kern="1200">
                  <a:solidFill>
                    <a:schemeClr val="tx1"/>
                  </a:solidFill>
                  <a:latin typeface="+mn-lt"/>
                  <a:ea typeface="+mn-ea"/>
                  <a:cs typeface="+mn-cs"/>
                </a:defRPr>
              </a:lvl2pPr>
              <a:lvl3pPr marL="1259929" indent="-251986" algn="l" defTabSz="1007943" rtl="0" eaLnBrk="1" latinLnBrk="0" hangingPunct="1">
                <a:lnSpc>
                  <a:spcPct val="90000"/>
                </a:lnSpc>
                <a:spcBef>
                  <a:spcPts val="551"/>
                </a:spcBef>
                <a:buFont typeface="Arial" panose="020B0604020202020204" pitchFamily="34" charset="0"/>
                <a:buChar char="•"/>
                <a:defRPr kumimoji="1" sz="2205" kern="1200">
                  <a:solidFill>
                    <a:schemeClr val="tx1"/>
                  </a:solidFill>
                  <a:latin typeface="+mn-lt"/>
                  <a:ea typeface="+mn-ea"/>
                  <a:cs typeface="+mn-cs"/>
                </a:defRPr>
              </a:lvl3pPr>
              <a:lvl4pPr marL="1763900" indent="-251986" algn="l" defTabSz="1007943" rtl="0" eaLnBrk="1" latinLnBrk="0" hangingPunct="1">
                <a:lnSpc>
                  <a:spcPct val="90000"/>
                </a:lnSpc>
                <a:spcBef>
                  <a:spcPts val="551"/>
                </a:spcBef>
                <a:buFont typeface="Arial" panose="020B0604020202020204" pitchFamily="34" charset="0"/>
                <a:buChar char="•"/>
                <a:defRPr kumimoji="1" sz="1984" kern="1200">
                  <a:solidFill>
                    <a:schemeClr val="tx1"/>
                  </a:solidFill>
                  <a:latin typeface="+mn-lt"/>
                  <a:ea typeface="+mn-ea"/>
                  <a:cs typeface="+mn-cs"/>
                </a:defRPr>
              </a:lvl4pPr>
              <a:lvl5pPr marL="2267872" indent="-251986" algn="l" defTabSz="1007943" rtl="0" eaLnBrk="1" latinLnBrk="0" hangingPunct="1">
                <a:lnSpc>
                  <a:spcPct val="90000"/>
                </a:lnSpc>
                <a:spcBef>
                  <a:spcPts val="551"/>
                </a:spcBef>
                <a:buFont typeface="Arial" panose="020B0604020202020204" pitchFamily="34" charset="0"/>
                <a:buChar char="•"/>
                <a:defRPr kumimoji="1" sz="1984" kern="1200">
                  <a:solidFill>
                    <a:schemeClr val="tx1"/>
                  </a:solidFill>
                  <a:latin typeface="+mn-lt"/>
                  <a:ea typeface="+mn-ea"/>
                  <a:cs typeface="+mn-cs"/>
                </a:defRPr>
              </a:lvl5pPr>
              <a:lvl6pPr marL="2771844" indent="-251986" algn="l" defTabSz="1007943" rtl="0" eaLnBrk="1" latinLnBrk="0" hangingPunct="1">
                <a:lnSpc>
                  <a:spcPct val="90000"/>
                </a:lnSpc>
                <a:spcBef>
                  <a:spcPts val="551"/>
                </a:spcBef>
                <a:buFont typeface="Arial" panose="020B0604020202020204" pitchFamily="34" charset="0"/>
                <a:buChar char="•"/>
                <a:defRPr kumimoji="1" sz="1984" kern="1200">
                  <a:solidFill>
                    <a:schemeClr val="tx1"/>
                  </a:solidFill>
                  <a:latin typeface="+mn-lt"/>
                  <a:ea typeface="+mn-ea"/>
                  <a:cs typeface="+mn-cs"/>
                </a:defRPr>
              </a:lvl6pPr>
              <a:lvl7pPr marL="3275815" indent="-251986" algn="l" defTabSz="1007943" rtl="0" eaLnBrk="1" latinLnBrk="0" hangingPunct="1">
                <a:lnSpc>
                  <a:spcPct val="90000"/>
                </a:lnSpc>
                <a:spcBef>
                  <a:spcPts val="551"/>
                </a:spcBef>
                <a:buFont typeface="Arial" panose="020B0604020202020204" pitchFamily="34" charset="0"/>
                <a:buChar char="•"/>
                <a:defRPr kumimoji="1" sz="1984" kern="1200">
                  <a:solidFill>
                    <a:schemeClr val="tx1"/>
                  </a:solidFill>
                  <a:latin typeface="+mn-lt"/>
                  <a:ea typeface="+mn-ea"/>
                  <a:cs typeface="+mn-cs"/>
                </a:defRPr>
              </a:lvl7pPr>
              <a:lvl8pPr marL="3779787" indent="-251986" algn="l" defTabSz="1007943" rtl="0" eaLnBrk="1" latinLnBrk="0" hangingPunct="1">
                <a:lnSpc>
                  <a:spcPct val="90000"/>
                </a:lnSpc>
                <a:spcBef>
                  <a:spcPts val="551"/>
                </a:spcBef>
                <a:buFont typeface="Arial" panose="020B0604020202020204" pitchFamily="34" charset="0"/>
                <a:buChar char="•"/>
                <a:defRPr kumimoji="1" sz="1984" kern="1200">
                  <a:solidFill>
                    <a:schemeClr val="tx1"/>
                  </a:solidFill>
                  <a:latin typeface="+mn-lt"/>
                  <a:ea typeface="+mn-ea"/>
                  <a:cs typeface="+mn-cs"/>
                </a:defRPr>
              </a:lvl8pPr>
              <a:lvl9pPr marL="4283758" indent="-251986" algn="l" defTabSz="1007943" rtl="0" eaLnBrk="1" latinLnBrk="0" hangingPunct="1">
                <a:lnSpc>
                  <a:spcPct val="90000"/>
                </a:lnSpc>
                <a:spcBef>
                  <a:spcPts val="551"/>
                </a:spcBef>
                <a:buFont typeface="Arial" panose="020B0604020202020204" pitchFamily="34" charset="0"/>
                <a:buChar char="•"/>
                <a:defRPr kumimoji="1" sz="1984" kern="1200">
                  <a:solidFill>
                    <a:schemeClr val="tx1"/>
                  </a:solidFill>
                  <a:latin typeface="+mn-lt"/>
                  <a:ea typeface="+mn-ea"/>
                  <a:cs typeface="+mn-cs"/>
                </a:defRPr>
              </a:lvl9pPr>
            </a:lstStyle>
            <a:p>
              <a:pPr marL="0" indent="0">
                <a:buNone/>
              </a:pPr>
              <a:r>
                <a:rPr lang="ja-JP" altLang="en-US" sz="900" dirty="0">
                  <a:solidFill>
                    <a:schemeClr val="accent2">
                      <a:lumMod val="60000"/>
                      <a:lumOff val="40000"/>
                    </a:schemeClr>
                  </a:solidFill>
                  <a:latin typeface="HGS創英角ｺﾞｼｯｸUB" panose="020B0900000000000000" pitchFamily="50" charset="-128"/>
                  <a:ea typeface="HGS創英角ｺﾞｼｯｸUB" panose="020B0900000000000000" pitchFamily="50" charset="-128"/>
                </a:rPr>
                <a:t>㊼㊽㊾㊿㋐㋑㋒</a:t>
              </a:r>
              <a:endParaRPr lang="en-US" altLang="ja-JP" sz="900" dirty="0">
                <a:solidFill>
                  <a:schemeClr val="accent2">
                    <a:lumMod val="60000"/>
                    <a:lumOff val="40000"/>
                  </a:schemeClr>
                </a:solidFill>
                <a:latin typeface="HGS創英角ｺﾞｼｯｸUB" panose="020B0900000000000000" pitchFamily="50" charset="-128"/>
                <a:ea typeface="HGS創英角ｺﾞｼｯｸUB" panose="020B0900000000000000" pitchFamily="50" charset="-128"/>
              </a:endParaRPr>
            </a:p>
          </p:txBody>
        </p:sp>
      </p:grpSp>
      <p:grpSp>
        <p:nvGrpSpPr>
          <p:cNvPr id="95" name="グループ化 94">
            <a:extLst>
              <a:ext uri="{FF2B5EF4-FFF2-40B4-BE49-F238E27FC236}">
                <a16:creationId xmlns:a16="http://schemas.microsoft.com/office/drawing/2014/main" id="{C3C966AF-B641-4F00-95F9-76854DBB7520}"/>
              </a:ext>
            </a:extLst>
          </p:cNvPr>
          <p:cNvGrpSpPr/>
          <p:nvPr/>
        </p:nvGrpSpPr>
        <p:grpSpPr>
          <a:xfrm>
            <a:off x="32100" y="4645378"/>
            <a:ext cx="1284355" cy="1107035"/>
            <a:chOff x="306484" y="6064119"/>
            <a:chExt cx="2138155" cy="1224816"/>
          </a:xfrm>
        </p:grpSpPr>
        <p:grpSp>
          <p:nvGrpSpPr>
            <p:cNvPr id="29" name="グループ化 28">
              <a:extLst>
                <a:ext uri="{FF2B5EF4-FFF2-40B4-BE49-F238E27FC236}">
                  <a16:creationId xmlns:a16="http://schemas.microsoft.com/office/drawing/2014/main" id="{4B75562F-5091-4AC8-9C59-A5430E20BA2D}"/>
                </a:ext>
              </a:extLst>
            </p:cNvPr>
            <p:cNvGrpSpPr/>
            <p:nvPr/>
          </p:nvGrpSpPr>
          <p:grpSpPr>
            <a:xfrm>
              <a:off x="306484" y="6064119"/>
              <a:ext cx="2138155" cy="1218437"/>
              <a:chOff x="8253286" y="5614145"/>
              <a:chExt cx="2390453" cy="1007606"/>
            </a:xfrm>
          </p:grpSpPr>
          <p:sp>
            <p:nvSpPr>
              <p:cNvPr id="9" name="角丸四角形 30">
                <a:extLst>
                  <a:ext uri="{FF2B5EF4-FFF2-40B4-BE49-F238E27FC236}">
                    <a16:creationId xmlns:a16="http://schemas.microsoft.com/office/drawing/2014/main" id="{0CF2C7AF-FAFF-42F9-B38A-E76AC85DB9C0}"/>
                  </a:ext>
                </a:extLst>
              </p:cNvPr>
              <p:cNvSpPr/>
              <p:nvPr/>
            </p:nvSpPr>
            <p:spPr>
              <a:xfrm>
                <a:off x="8278257" y="5614145"/>
                <a:ext cx="2365482" cy="1007606"/>
              </a:xfrm>
              <a:prstGeom prst="roundRect">
                <a:avLst>
                  <a:gd name="adj" fmla="val 6333"/>
                </a:avLst>
              </a:prstGeom>
              <a:solidFill>
                <a:schemeClr val="bg1"/>
              </a:solidFill>
              <a:ln w="1905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21" name="縦書きテキスト プレースホルダー 292">
                <a:extLst>
                  <a:ext uri="{FF2B5EF4-FFF2-40B4-BE49-F238E27FC236}">
                    <a16:creationId xmlns:a16="http://schemas.microsoft.com/office/drawing/2014/main" id="{0C0A5753-9609-4A8B-BFB6-CA0D99FBDAE6}"/>
                  </a:ext>
                </a:extLst>
              </p:cNvPr>
              <p:cNvSpPr txBox="1">
                <a:spLocks/>
              </p:cNvSpPr>
              <p:nvPr/>
            </p:nvSpPr>
            <p:spPr>
              <a:xfrm>
                <a:off x="8327191" y="5643800"/>
                <a:ext cx="1935355" cy="362858"/>
              </a:xfrm>
              <a:prstGeom prst="rect">
                <a:avLst/>
              </a:prstGeom>
            </p:spPr>
            <p:txBody>
              <a:bodyPr/>
              <a:lstStyle>
                <a:lvl1pPr marL="251986" indent="-251986" algn="l" defTabSz="1007943" rtl="0" eaLnBrk="1" latinLnBrk="0" hangingPunct="1">
                  <a:lnSpc>
                    <a:spcPct val="90000"/>
                  </a:lnSpc>
                  <a:spcBef>
                    <a:spcPts val="1102"/>
                  </a:spcBef>
                  <a:buFont typeface="Arial" panose="020B0604020202020204" pitchFamily="34" charset="0"/>
                  <a:buChar char="•"/>
                  <a:defRPr kumimoji="1" sz="3086" kern="1200">
                    <a:solidFill>
                      <a:schemeClr val="tx1"/>
                    </a:solidFill>
                    <a:latin typeface="+mn-lt"/>
                    <a:ea typeface="+mn-ea"/>
                    <a:cs typeface="+mn-cs"/>
                  </a:defRPr>
                </a:lvl1pPr>
                <a:lvl2pPr marL="755957" indent="-251986" algn="l" defTabSz="1007943" rtl="0" eaLnBrk="1" latinLnBrk="0" hangingPunct="1">
                  <a:lnSpc>
                    <a:spcPct val="90000"/>
                  </a:lnSpc>
                  <a:spcBef>
                    <a:spcPts val="551"/>
                  </a:spcBef>
                  <a:buFont typeface="Arial" panose="020B0604020202020204" pitchFamily="34" charset="0"/>
                  <a:buChar char="•"/>
                  <a:defRPr kumimoji="1" sz="2646" kern="1200">
                    <a:solidFill>
                      <a:schemeClr val="tx1"/>
                    </a:solidFill>
                    <a:latin typeface="+mn-lt"/>
                    <a:ea typeface="+mn-ea"/>
                    <a:cs typeface="+mn-cs"/>
                  </a:defRPr>
                </a:lvl2pPr>
                <a:lvl3pPr marL="1259929" indent="-251986" algn="l" defTabSz="1007943" rtl="0" eaLnBrk="1" latinLnBrk="0" hangingPunct="1">
                  <a:lnSpc>
                    <a:spcPct val="90000"/>
                  </a:lnSpc>
                  <a:spcBef>
                    <a:spcPts val="551"/>
                  </a:spcBef>
                  <a:buFont typeface="Arial" panose="020B0604020202020204" pitchFamily="34" charset="0"/>
                  <a:buChar char="•"/>
                  <a:defRPr kumimoji="1" sz="2205" kern="1200">
                    <a:solidFill>
                      <a:schemeClr val="tx1"/>
                    </a:solidFill>
                    <a:latin typeface="+mn-lt"/>
                    <a:ea typeface="+mn-ea"/>
                    <a:cs typeface="+mn-cs"/>
                  </a:defRPr>
                </a:lvl3pPr>
                <a:lvl4pPr marL="1763900" indent="-251986" algn="l" defTabSz="1007943" rtl="0" eaLnBrk="1" latinLnBrk="0" hangingPunct="1">
                  <a:lnSpc>
                    <a:spcPct val="90000"/>
                  </a:lnSpc>
                  <a:spcBef>
                    <a:spcPts val="551"/>
                  </a:spcBef>
                  <a:buFont typeface="Arial" panose="020B0604020202020204" pitchFamily="34" charset="0"/>
                  <a:buChar char="•"/>
                  <a:defRPr kumimoji="1" sz="1984" kern="1200">
                    <a:solidFill>
                      <a:schemeClr val="tx1"/>
                    </a:solidFill>
                    <a:latin typeface="+mn-lt"/>
                    <a:ea typeface="+mn-ea"/>
                    <a:cs typeface="+mn-cs"/>
                  </a:defRPr>
                </a:lvl4pPr>
                <a:lvl5pPr marL="2267872" indent="-251986" algn="l" defTabSz="1007943" rtl="0" eaLnBrk="1" latinLnBrk="0" hangingPunct="1">
                  <a:lnSpc>
                    <a:spcPct val="90000"/>
                  </a:lnSpc>
                  <a:spcBef>
                    <a:spcPts val="551"/>
                  </a:spcBef>
                  <a:buFont typeface="Arial" panose="020B0604020202020204" pitchFamily="34" charset="0"/>
                  <a:buChar char="•"/>
                  <a:defRPr kumimoji="1" sz="1984" kern="1200">
                    <a:solidFill>
                      <a:schemeClr val="tx1"/>
                    </a:solidFill>
                    <a:latin typeface="+mn-lt"/>
                    <a:ea typeface="+mn-ea"/>
                    <a:cs typeface="+mn-cs"/>
                  </a:defRPr>
                </a:lvl5pPr>
                <a:lvl6pPr marL="2771844" indent="-251986" algn="l" defTabSz="1007943" rtl="0" eaLnBrk="1" latinLnBrk="0" hangingPunct="1">
                  <a:lnSpc>
                    <a:spcPct val="90000"/>
                  </a:lnSpc>
                  <a:spcBef>
                    <a:spcPts val="551"/>
                  </a:spcBef>
                  <a:buFont typeface="Arial" panose="020B0604020202020204" pitchFamily="34" charset="0"/>
                  <a:buChar char="•"/>
                  <a:defRPr kumimoji="1" sz="1984" kern="1200">
                    <a:solidFill>
                      <a:schemeClr val="tx1"/>
                    </a:solidFill>
                    <a:latin typeface="+mn-lt"/>
                    <a:ea typeface="+mn-ea"/>
                    <a:cs typeface="+mn-cs"/>
                  </a:defRPr>
                </a:lvl6pPr>
                <a:lvl7pPr marL="3275815" indent="-251986" algn="l" defTabSz="1007943" rtl="0" eaLnBrk="1" latinLnBrk="0" hangingPunct="1">
                  <a:lnSpc>
                    <a:spcPct val="90000"/>
                  </a:lnSpc>
                  <a:spcBef>
                    <a:spcPts val="551"/>
                  </a:spcBef>
                  <a:buFont typeface="Arial" panose="020B0604020202020204" pitchFamily="34" charset="0"/>
                  <a:buChar char="•"/>
                  <a:defRPr kumimoji="1" sz="1984" kern="1200">
                    <a:solidFill>
                      <a:schemeClr val="tx1"/>
                    </a:solidFill>
                    <a:latin typeface="+mn-lt"/>
                    <a:ea typeface="+mn-ea"/>
                    <a:cs typeface="+mn-cs"/>
                  </a:defRPr>
                </a:lvl7pPr>
                <a:lvl8pPr marL="3779787" indent="-251986" algn="l" defTabSz="1007943" rtl="0" eaLnBrk="1" latinLnBrk="0" hangingPunct="1">
                  <a:lnSpc>
                    <a:spcPct val="90000"/>
                  </a:lnSpc>
                  <a:spcBef>
                    <a:spcPts val="551"/>
                  </a:spcBef>
                  <a:buFont typeface="Arial" panose="020B0604020202020204" pitchFamily="34" charset="0"/>
                  <a:buChar char="•"/>
                  <a:defRPr kumimoji="1" sz="1984" kern="1200">
                    <a:solidFill>
                      <a:schemeClr val="tx1"/>
                    </a:solidFill>
                    <a:latin typeface="+mn-lt"/>
                    <a:ea typeface="+mn-ea"/>
                    <a:cs typeface="+mn-cs"/>
                  </a:defRPr>
                </a:lvl8pPr>
                <a:lvl9pPr marL="4283758" indent="-251986" algn="l" defTabSz="1007943" rtl="0" eaLnBrk="1" latinLnBrk="0" hangingPunct="1">
                  <a:lnSpc>
                    <a:spcPct val="90000"/>
                  </a:lnSpc>
                  <a:spcBef>
                    <a:spcPts val="551"/>
                  </a:spcBef>
                  <a:buFont typeface="Arial" panose="020B0604020202020204" pitchFamily="34" charset="0"/>
                  <a:buChar char="•"/>
                  <a:defRPr kumimoji="1" sz="1984" kern="1200">
                    <a:solidFill>
                      <a:schemeClr val="tx1"/>
                    </a:solidFill>
                    <a:latin typeface="+mn-lt"/>
                    <a:ea typeface="+mn-ea"/>
                    <a:cs typeface="+mn-cs"/>
                  </a:defRPr>
                </a:lvl9pPr>
              </a:lstStyle>
              <a:p>
                <a:pPr marL="0" indent="0">
                  <a:buNone/>
                </a:pPr>
                <a:r>
                  <a:rPr lang="ja-JP" altLang="en-US" sz="1000" dirty="0">
                    <a:solidFill>
                      <a:srgbClr val="FF85A5"/>
                    </a:solidFill>
                    <a:latin typeface="UD デジタル 教科書体 N-B" panose="02020700000000000000" pitchFamily="17" charset="-128"/>
                    <a:ea typeface="UD デジタル 教科書体 N-B" panose="02020700000000000000" pitchFamily="17" charset="-128"/>
                  </a:rPr>
                  <a:t>入所施設</a:t>
                </a:r>
              </a:p>
            </p:txBody>
          </p:sp>
          <p:sp>
            <p:nvSpPr>
              <p:cNvPr id="24" name="縦書きテキスト プレースホルダー 293">
                <a:extLst>
                  <a:ext uri="{FF2B5EF4-FFF2-40B4-BE49-F238E27FC236}">
                    <a16:creationId xmlns:a16="http://schemas.microsoft.com/office/drawing/2014/main" id="{4B261170-7B79-4FAA-A0D5-35E785127B99}"/>
                  </a:ext>
                </a:extLst>
              </p:cNvPr>
              <p:cNvSpPr txBox="1">
                <a:spLocks/>
              </p:cNvSpPr>
              <p:nvPr/>
            </p:nvSpPr>
            <p:spPr>
              <a:xfrm>
                <a:off x="8253286" y="5856598"/>
                <a:ext cx="2288081" cy="613285"/>
              </a:xfrm>
              <a:prstGeom prst="rect">
                <a:avLst/>
              </a:prstGeom>
            </p:spPr>
            <p:txBody>
              <a:bodyPr>
                <a:normAutofit fontScale="92500" lnSpcReduction="10000"/>
              </a:bodyPr>
              <a:lstStyle>
                <a:lvl1pPr marL="251986" indent="-251986" algn="l" defTabSz="1007943" rtl="0" eaLnBrk="1" latinLnBrk="0" hangingPunct="1">
                  <a:lnSpc>
                    <a:spcPct val="90000"/>
                  </a:lnSpc>
                  <a:spcBef>
                    <a:spcPts val="1102"/>
                  </a:spcBef>
                  <a:buFont typeface="Arial" panose="020B0604020202020204" pitchFamily="34" charset="0"/>
                  <a:buChar char="•"/>
                  <a:defRPr kumimoji="1" sz="3086" kern="1200">
                    <a:solidFill>
                      <a:schemeClr val="tx1"/>
                    </a:solidFill>
                    <a:latin typeface="+mn-lt"/>
                    <a:ea typeface="+mn-ea"/>
                    <a:cs typeface="+mn-cs"/>
                  </a:defRPr>
                </a:lvl1pPr>
                <a:lvl2pPr marL="755957" indent="-251986" algn="l" defTabSz="1007943" rtl="0" eaLnBrk="1" latinLnBrk="0" hangingPunct="1">
                  <a:lnSpc>
                    <a:spcPct val="90000"/>
                  </a:lnSpc>
                  <a:spcBef>
                    <a:spcPts val="551"/>
                  </a:spcBef>
                  <a:buFont typeface="Arial" panose="020B0604020202020204" pitchFamily="34" charset="0"/>
                  <a:buChar char="•"/>
                  <a:defRPr kumimoji="1" sz="2646" kern="1200">
                    <a:solidFill>
                      <a:schemeClr val="tx1"/>
                    </a:solidFill>
                    <a:latin typeface="+mn-lt"/>
                    <a:ea typeface="+mn-ea"/>
                    <a:cs typeface="+mn-cs"/>
                  </a:defRPr>
                </a:lvl2pPr>
                <a:lvl3pPr marL="1259929" indent="-251986" algn="l" defTabSz="1007943" rtl="0" eaLnBrk="1" latinLnBrk="0" hangingPunct="1">
                  <a:lnSpc>
                    <a:spcPct val="90000"/>
                  </a:lnSpc>
                  <a:spcBef>
                    <a:spcPts val="551"/>
                  </a:spcBef>
                  <a:buFont typeface="Arial" panose="020B0604020202020204" pitchFamily="34" charset="0"/>
                  <a:buChar char="•"/>
                  <a:defRPr kumimoji="1" sz="2205" kern="1200">
                    <a:solidFill>
                      <a:schemeClr val="tx1"/>
                    </a:solidFill>
                    <a:latin typeface="+mn-lt"/>
                    <a:ea typeface="+mn-ea"/>
                    <a:cs typeface="+mn-cs"/>
                  </a:defRPr>
                </a:lvl3pPr>
                <a:lvl4pPr marL="1763900" indent="-251986" algn="l" defTabSz="1007943" rtl="0" eaLnBrk="1" latinLnBrk="0" hangingPunct="1">
                  <a:lnSpc>
                    <a:spcPct val="90000"/>
                  </a:lnSpc>
                  <a:spcBef>
                    <a:spcPts val="551"/>
                  </a:spcBef>
                  <a:buFont typeface="Arial" panose="020B0604020202020204" pitchFamily="34" charset="0"/>
                  <a:buChar char="•"/>
                  <a:defRPr kumimoji="1" sz="1984" kern="1200">
                    <a:solidFill>
                      <a:schemeClr val="tx1"/>
                    </a:solidFill>
                    <a:latin typeface="+mn-lt"/>
                    <a:ea typeface="+mn-ea"/>
                    <a:cs typeface="+mn-cs"/>
                  </a:defRPr>
                </a:lvl4pPr>
                <a:lvl5pPr marL="2267872" indent="-251986" algn="l" defTabSz="1007943" rtl="0" eaLnBrk="1" latinLnBrk="0" hangingPunct="1">
                  <a:lnSpc>
                    <a:spcPct val="90000"/>
                  </a:lnSpc>
                  <a:spcBef>
                    <a:spcPts val="551"/>
                  </a:spcBef>
                  <a:buFont typeface="Arial" panose="020B0604020202020204" pitchFamily="34" charset="0"/>
                  <a:buChar char="•"/>
                  <a:defRPr kumimoji="1" sz="1984" kern="1200">
                    <a:solidFill>
                      <a:schemeClr val="tx1"/>
                    </a:solidFill>
                    <a:latin typeface="+mn-lt"/>
                    <a:ea typeface="+mn-ea"/>
                    <a:cs typeface="+mn-cs"/>
                  </a:defRPr>
                </a:lvl5pPr>
                <a:lvl6pPr marL="2771844" indent="-251986" algn="l" defTabSz="1007943" rtl="0" eaLnBrk="1" latinLnBrk="0" hangingPunct="1">
                  <a:lnSpc>
                    <a:spcPct val="90000"/>
                  </a:lnSpc>
                  <a:spcBef>
                    <a:spcPts val="551"/>
                  </a:spcBef>
                  <a:buFont typeface="Arial" panose="020B0604020202020204" pitchFamily="34" charset="0"/>
                  <a:buChar char="•"/>
                  <a:defRPr kumimoji="1" sz="1984" kern="1200">
                    <a:solidFill>
                      <a:schemeClr val="tx1"/>
                    </a:solidFill>
                    <a:latin typeface="+mn-lt"/>
                    <a:ea typeface="+mn-ea"/>
                    <a:cs typeface="+mn-cs"/>
                  </a:defRPr>
                </a:lvl6pPr>
                <a:lvl7pPr marL="3275815" indent="-251986" algn="l" defTabSz="1007943" rtl="0" eaLnBrk="1" latinLnBrk="0" hangingPunct="1">
                  <a:lnSpc>
                    <a:spcPct val="90000"/>
                  </a:lnSpc>
                  <a:spcBef>
                    <a:spcPts val="551"/>
                  </a:spcBef>
                  <a:buFont typeface="Arial" panose="020B0604020202020204" pitchFamily="34" charset="0"/>
                  <a:buChar char="•"/>
                  <a:defRPr kumimoji="1" sz="1984" kern="1200">
                    <a:solidFill>
                      <a:schemeClr val="tx1"/>
                    </a:solidFill>
                    <a:latin typeface="+mn-lt"/>
                    <a:ea typeface="+mn-ea"/>
                    <a:cs typeface="+mn-cs"/>
                  </a:defRPr>
                </a:lvl7pPr>
                <a:lvl8pPr marL="3779787" indent="-251986" algn="l" defTabSz="1007943" rtl="0" eaLnBrk="1" latinLnBrk="0" hangingPunct="1">
                  <a:lnSpc>
                    <a:spcPct val="90000"/>
                  </a:lnSpc>
                  <a:spcBef>
                    <a:spcPts val="551"/>
                  </a:spcBef>
                  <a:buFont typeface="Arial" panose="020B0604020202020204" pitchFamily="34" charset="0"/>
                  <a:buChar char="•"/>
                  <a:defRPr kumimoji="1" sz="1984" kern="1200">
                    <a:solidFill>
                      <a:schemeClr val="tx1"/>
                    </a:solidFill>
                    <a:latin typeface="+mn-lt"/>
                    <a:ea typeface="+mn-ea"/>
                    <a:cs typeface="+mn-cs"/>
                  </a:defRPr>
                </a:lvl8pPr>
                <a:lvl9pPr marL="4283758" indent="-251986" algn="l" defTabSz="1007943" rtl="0" eaLnBrk="1" latinLnBrk="0" hangingPunct="1">
                  <a:lnSpc>
                    <a:spcPct val="90000"/>
                  </a:lnSpc>
                  <a:spcBef>
                    <a:spcPts val="551"/>
                  </a:spcBef>
                  <a:buFont typeface="Arial" panose="020B0604020202020204" pitchFamily="34" charset="0"/>
                  <a:buChar char="•"/>
                  <a:defRPr kumimoji="1" sz="1984" kern="1200">
                    <a:solidFill>
                      <a:schemeClr val="tx1"/>
                    </a:solidFill>
                    <a:latin typeface="+mn-lt"/>
                    <a:ea typeface="+mn-ea"/>
                    <a:cs typeface="+mn-cs"/>
                  </a:defRPr>
                </a:lvl9pPr>
              </a:lstStyle>
              <a:p>
                <a:pPr marL="0" indent="0">
                  <a:lnSpc>
                    <a:spcPct val="100000"/>
                  </a:lnSpc>
                  <a:spcBef>
                    <a:spcPts val="0"/>
                  </a:spcBef>
                  <a:buNone/>
                </a:pPr>
                <a:r>
                  <a:rPr lang="ja-JP" altLang="en-US" sz="700" dirty="0">
                    <a:latin typeface="UD デジタル 教科書体 N-B" panose="02020700000000000000" pitchFamily="17" charset="-128"/>
                    <a:ea typeface="UD デジタル 教科書体 N-B" panose="02020700000000000000" pitchFamily="17" charset="-128"/>
                  </a:rPr>
                  <a:t>　</a:t>
                </a:r>
                <a:r>
                  <a:rPr lang="ja-JP" altLang="en-US" sz="900" dirty="0">
                    <a:latin typeface="UD デジタル 教科書体 N-B" panose="02020700000000000000" pitchFamily="17" charset="-128"/>
                    <a:ea typeface="UD デジタル 教科書体 N-B" panose="02020700000000000000" pitchFamily="17" charset="-128"/>
                  </a:rPr>
                  <a:t>施設に入所し、夜間や休日、入浴、排泄、食事などの介護を受けることのできるサービスです。</a:t>
                </a:r>
                <a:endParaRPr lang="en-US" altLang="ja-JP" sz="900" dirty="0">
                  <a:latin typeface="UD デジタル 教科書体 N-B" panose="02020700000000000000" pitchFamily="17" charset="-128"/>
                  <a:ea typeface="UD デジタル 教科書体 N-B" panose="02020700000000000000" pitchFamily="17" charset="-128"/>
                </a:endParaRPr>
              </a:p>
            </p:txBody>
          </p:sp>
        </p:grpSp>
        <p:sp>
          <p:nvSpPr>
            <p:cNvPr id="79" name="縦書きテキスト プレースホルダー 289">
              <a:extLst>
                <a:ext uri="{FF2B5EF4-FFF2-40B4-BE49-F238E27FC236}">
                  <a16:creationId xmlns:a16="http://schemas.microsoft.com/office/drawing/2014/main" id="{4F6E25A9-A489-43FE-A7A0-D752571E49DD}"/>
                </a:ext>
              </a:extLst>
            </p:cNvPr>
            <p:cNvSpPr txBox="1">
              <a:spLocks/>
            </p:cNvSpPr>
            <p:nvPr/>
          </p:nvSpPr>
          <p:spPr>
            <a:xfrm>
              <a:off x="383605" y="6997083"/>
              <a:ext cx="1053001" cy="291852"/>
            </a:xfrm>
            <a:prstGeom prst="rect">
              <a:avLst/>
            </a:prstGeom>
          </p:spPr>
          <p:txBody>
            <a:bodyPr>
              <a:normAutofit/>
            </a:bodyPr>
            <a:lstStyle>
              <a:lvl1pPr marL="251986" indent="-251986" algn="l" defTabSz="1007943" rtl="0" eaLnBrk="1" latinLnBrk="0" hangingPunct="1">
                <a:lnSpc>
                  <a:spcPct val="90000"/>
                </a:lnSpc>
                <a:spcBef>
                  <a:spcPts val="1102"/>
                </a:spcBef>
                <a:buFont typeface="Arial" panose="020B0604020202020204" pitchFamily="34" charset="0"/>
                <a:buChar char="•"/>
                <a:defRPr kumimoji="1" sz="3086" kern="1200">
                  <a:solidFill>
                    <a:schemeClr val="tx1"/>
                  </a:solidFill>
                  <a:latin typeface="+mn-lt"/>
                  <a:ea typeface="+mn-ea"/>
                  <a:cs typeface="+mn-cs"/>
                </a:defRPr>
              </a:lvl1pPr>
              <a:lvl2pPr marL="755957" indent="-251986" algn="l" defTabSz="1007943" rtl="0" eaLnBrk="1" latinLnBrk="0" hangingPunct="1">
                <a:lnSpc>
                  <a:spcPct val="90000"/>
                </a:lnSpc>
                <a:spcBef>
                  <a:spcPts val="551"/>
                </a:spcBef>
                <a:buFont typeface="Arial" panose="020B0604020202020204" pitchFamily="34" charset="0"/>
                <a:buChar char="•"/>
                <a:defRPr kumimoji="1" sz="2646" kern="1200">
                  <a:solidFill>
                    <a:schemeClr val="tx1"/>
                  </a:solidFill>
                  <a:latin typeface="+mn-lt"/>
                  <a:ea typeface="+mn-ea"/>
                  <a:cs typeface="+mn-cs"/>
                </a:defRPr>
              </a:lvl2pPr>
              <a:lvl3pPr marL="1259929" indent="-251986" algn="l" defTabSz="1007943" rtl="0" eaLnBrk="1" latinLnBrk="0" hangingPunct="1">
                <a:lnSpc>
                  <a:spcPct val="90000"/>
                </a:lnSpc>
                <a:spcBef>
                  <a:spcPts val="551"/>
                </a:spcBef>
                <a:buFont typeface="Arial" panose="020B0604020202020204" pitchFamily="34" charset="0"/>
                <a:buChar char="•"/>
                <a:defRPr kumimoji="1" sz="2205" kern="1200">
                  <a:solidFill>
                    <a:schemeClr val="tx1"/>
                  </a:solidFill>
                  <a:latin typeface="+mn-lt"/>
                  <a:ea typeface="+mn-ea"/>
                  <a:cs typeface="+mn-cs"/>
                </a:defRPr>
              </a:lvl3pPr>
              <a:lvl4pPr marL="1763900" indent="-251986" algn="l" defTabSz="1007943" rtl="0" eaLnBrk="1" latinLnBrk="0" hangingPunct="1">
                <a:lnSpc>
                  <a:spcPct val="90000"/>
                </a:lnSpc>
                <a:spcBef>
                  <a:spcPts val="551"/>
                </a:spcBef>
                <a:buFont typeface="Arial" panose="020B0604020202020204" pitchFamily="34" charset="0"/>
                <a:buChar char="•"/>
                <a:defRPr kumimoji="1" sz="1984" kern="1200">
                  <a:solidFill>
                    <a:schemeClr val="tx1"/>
                  </a:solidFill>
                  <a:latin typeface="+mn-lt"/>
                  <a:ea typeface="+mn-ea"/>
                  <a:cs typeface="+mn-cs"/>
                </a:defRPr>
              </a:lvl4pPr>
              <a:lvl5pPr marL="2267872" indent="-251986" algn="l" defTabSz="1007943" rtl="0" eaLnBrk="1" latinLnBrk="0" hangingPunct="1">
                <a:lnSpc>
                  <a:spcPct val="90000"/>
                </a:lnSpc>
                <a:spcBef>
                  <a:spcPts val="551"/>
                </a:spcBef>
                <a:buFont typeface="Arial" panose="020B0604020202020204" pitchFamily="34" charset="0"/>
                <a:buChar char="•"/>
                <a:defRPr kumimoji="1" sz="1984" kern="1200">
                  <a:solidFill>
                    <a:schemeClr val="tx1"/>
                  </a:solidFill>
                  <a:latin typeface="+mn-lt"/>
                  <a:ea typeface="+mn-ea"/>
                  <a:cs typeface="+mn-cs"/>
                </a:defRPr>
              </a:lvl5pPr>
              <a:lvl6pPr marL="2771844" indent="-251986" algn="l" defTabSz="1007943" rtl="0" eaLnBrk="1" latinLnBrk="0" hangingPunct="1">
                <a:lnSpc>
                  <a:spcPct val="90000"/>
                </a:lnSpc>
                <a:spcBef>
                  <a:spcPts val="551"/>
                </a:spcBef>
                <a:buFont typeface="Arial" panose="020B0604020202020204" pitchFamily="34" charset="0"/>
                <a:buChar char="•"/>
                <a:defRPr kumimoji="1" sz="1984" kern="1200">
                  <a:solidFill>
                    <a:schemeClr val="tx1"/>
                  </a:solidFill>
                  <a:latin typeface="+mn-lt"/>
                  <a:ea typeface="+mn-ea"/>
                  <a:cs typeface="+mn-cs"/>
                </a:defRPr>
              </a:lvl6pPr>
              <a:lvl7pPr marL="3275815" indent="-251986" algn="l" defTabSz="1007943" rtl="0" eaLnBrk="1" latinLnBrk="0" hangingPunct="1">
                <a:lnSpc>
                  <a:spcPct val="90000"/>
                </a:lnSpc>
                <a:spcBef>
                  <a:spcPts val="551"/>
                </a:spcBef>
                <a:buFont typeface="Arial" panose="020B0604020202020204" pitchFamily="34" charset="0"/>
                <a:buChar char="•"/>
                <a:defRPr kumimoji="1" sz="1984" kern="1200">
                  <a:solidFill>
                    <a:schemeClr val="tx1"/>
                  </a:solidFill>
                  <a:latin typeface="+mn-lt"/>
                  <a:ea typeface="+mn-ea"/>
                  <a:cs typeface="+mn-cs"/>
                </a:defRPr>
              </a:lvl7pPr>
              <a:lvl8pPr marL="3779787" indent="-251986" algn="l" defTabSz="1007943" rtl="0" eaLnBrk="1" latinLnBrk="0" hangingPunct="1">
                <a:lnSpc>
                  <a:spcPct val="90000"/>
                </a:lnSpc>
                <a:spcBef>
                  <a:spcPts val="551"/>
                </a:spcBef>
                <a:buFont typeface="Arial" panose="020B0604020202020204" pitchFamily="34" charset="0"/>
                <a:buChar char="•"/>
                <a:defRPr kumimoji="1" sz="1984" kern="1200">
                  <a:solidFill>
                    <a:schemeClr val="tx1"/>
                  </a:solidFill>
                  <a:latin typeface="+mn-lt"/>
                  <a:ea typeface="+mn-ea"/>
                  <a:cs typeface="+mn-cs"/>
                </a:defRPr>
              </a:lvl8pPr>
              <a:lvl9pPr marL="4283758" indent="-251986" algn="l" defTabSz="1007943" rtl="0" eaLnBrk="1" latinLnBrk="0" hangingPunct="1">
                <a:lnSpc>
                  <a:spcPct val="90000"/>
                </a:lnSpc>
                <a:spcBef>
                  <a:spcPts val="551"/>
                </a:spcBef>
                <a:buFont typeface="Arial" panose="020B0604020202020204" pitchFamily="34" charset="0"/>
                <a:buChar char="•"/>
                <a:defRPr kumimoji="1" sz="1984" kern="1200">
                  <a:solidFill>
                    <a:schemeClr val="tx1"/>
                  </a:solidFill>
                  <a:latin typeface="+mn-lt"/>
                  <a:ea typeface="+mn-ea"/>
                  <a:cs typeface="+mn-cs"/>
                </a:defRPr>
              </a:lvl9pPr>
            </a:lstStyle>
            <a:p>
              <a:pPr marL="0" indent="0">
                <a:buNone/>
              </a:pPr>
              <a:r>
                <a:rPr lang="ja-JP" altLang="en-US" sz="900" dirty="0">
                  <a:solidFill>
                    <a:srgbClr val="FF85A5"/>
                  </a:solidFill>
                  <a:latin typeface="UD デジタル 教科書体 N-B" panose="02020700000000000000" pitchFamily="17" charset="-128"/>
                  <a:ea typeface="UD デジタル 教科書体 N-B" panose="02020700000000000000" pitchFamily="17" charset="-128"/>
                </a:rPr>
                <a:t>⑩</a:t>
              </a:r>
            </a:p>
          </p:txBody>
        </p:sp>
      </p:grpSp>
      <p:grpSp>
        <p:nvGrpSpPr>
          <p:cNvPr id="89" name="グループ化 88">
            <a:extLst>
              <a:ext uri="{FF2B5EF4-FFF2-40B4-BE49-F238E27FC236}">
                <a16:creationId xmlns:a16="http://schemas.microsoft.com/office/drawing/2014/main" id="{60AB900E-3C71-40C4-A793-7C136EAB84A7}"/>
              </a:ext>
            </a:extLst>
          </p:cNvPr>
          <p:cNvGrpSpPr/>
          <p:nvPr/>
        </p:nvGrpSpPr>
        <p:grpSpPr>
          <a:xfrm>
            <a:off x="4976675" y="4399260"/>
            <a:ext cx="1380408" cy="1286893"/>
            <a:chOff x="8247059" y="4904897"/>
            <a:chExt cx="2337085" cy="1218546"/>
          </a:xfrm>
        </p:grpSpPr>
        <p:grpSp>
          <p:nvGrpSpPr>
            <p:cNvPr id="36" name="グループ化 35">
              <a:extLst>
                <a:ext uri="{FF2B5EF4-FFF2-40B4-BE49-F238E27FC236}">
                  <a16:creationId xmlns:a16="http://schemas.microsoft.com/office/drawing/2014/main" id="{99671540-589E-45E0-A58A-7DCFA97C4B42}"/>
                </a:ext>
              </a:extLst>
            </p:cNvPr>
            <p:cNvGrpSpPr/>
            <p:nvPr/>
          </p:nvGrpSpPr>
          <p:grpSpPr>
            <a:xfrm>
              <a:off x="8247059" y="4904897"/>
              <a:ext cx="2337085" cy="1206500"/>
              <a:chOff x="8280388" y="4562799"/>
              <a:chExt cx="2385409" cy="1436914"/>
            </a:xfrm>
          </p:grpSpPr>
          <p:sp>
            <p:nvSpPr>
              <p:cNvPr id="37" name="角丸四角形 30">
                <a:extLst>
                  <a:ext uri="{FF2B5EF4-FFF2-40B4-BE49-F238E27FC236}">
                    <a16:creationId xmlns:a16="http://schemas.microsoft.com/office/drawing/2014/main" id="{581A6415-86F9-445B-A8BA-4688D9480CDF}"/>
                  </a:ext>
                </a:extLst>
              </p:cNvPr>
              <p:cNvSpPr/>
              <p:nvPr/>
            </p:nvSpPr>
            <p:spPr>
              <a:xfrm>
                <a:off x="8300315" y="4562799"/>
                <a:ext cx="2365482" cy="1436914"/>
              </a:xfrm>
              <a:prstGeom prst="roundRect">
                <a:avLst>
                  <a:gd name="adj" fmla="val 6333"/>
                </a:avLst>
              </a:prstGeom>
              <a:solidFill>
                <a:schemeClr val="bg1"/>
              </a:solidFill>
              <a:ln w="1905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8" name="縦書きテキスト プレースホルダー 300">
                <a:extLst>
                  <a:ext uri="{FF2B5EF4-FFF2-40B4-BE49-F238E27FC236}">
                    <a16:creationId xmlns:a16="http://schemas.microsoft.com/office/drawing/2014/main" id="{50B7EB48-3132-450C-AB2F-CDB6376532C4}"/>
                  </a:ext>
                </a:extLst>
              </p:cNvPr>
              <p:cNvSpPr txBox="1">
                <a:spLocks/>
              </p:cNvSpPr>
              <p:nvPr/>
            </p:nvSpPr>
            <p:spPr>
              <a:xfrm>
                <a:off x="8280388" y="4641055"/>
                <a:ext cx="2276557" cy="400845"/>
              </a:xfrm>
              <a:prstGeom prst="rect">
                <a:avLst/>
              </a:prstGeom>
            </p:spPr>
            <p:txBody>
              <a:bodyPr>
                <a:noAutofit/>
              </a:bodyPr>
              <a:lstStyle>
                <a:lvl1pPr marL="251986" indent="-251986" algn="l" defTabSz="1007943" rtl="0" eaLnBrk="1" latinLnBrk="0" hangingPunct="1">
                  <a:lnSpc>
                    <a:spcPct val="90000"/>
                  </a:lnSpc>
                  <a:spcBef>
                    <a:spcPts val="1102"/>
                  </a:spcBef>
                  <a:buFont typeface="Arial" panose="020B0604020202020204" pitchFamily="34" charset="0"/>
                  <a:buChar char="•"/>
                  <a:defRPr kumimoji="1" sz="3086" kern="1200">
                    <a:solidFill>
                      <a:schemeClr val="tx1"/>
                    </a:solidFill>
                    <a:latin typeface="+mn-lt"/>
                    <a:ea typeface="+mn-ea"/>
                    <a:cs typeface="+mn-cs"/>
                  </a:defRPr>
                </a:lvl1pPr>
                <a:lvl2pPr marL="755957" indent="-251986" algn="l" defTabSz="1007943" rtl="0" eaLnBrk="1" latinLnBrk="0" hangingPunct="1">
                  <a:lnSpc>
                    <a:spcPct val="90000"/>
                  </a:lnSpc>
                  <a:spcBef>
                    <a:spcPts val="551"/>
                  </a:spcBef>
                  <a:buFont typeface="Arial" panose="020B0604020202020204" pitchFamily="34" charset="0"/>
                  <a:buChar char="•"/>
                  <a:defRPr kumimoji="1" sz="2646" kern="1200">
                    <a:solidFill>
                      <a:schemeClr val="tx1"/>
                    </a:solidFill>
                    <a:latin typeface="+mn-lt"/>
                    <a:ea typeface="+mn-ea"/>
                    <a:cs typeface="+mn-cs"/>
                  </a:defRPr>
                </a:lvl2pPr>
                <a:lvl3pPr marL="1259929" indent="-251986" algn="l" defTabSz="1007943" rtl="0" eaLnBrk="1" latinLnBrk="0" hangingPunct="1">
                  <a:lnSpc>
                    <a:spcPct val="90000"/>
                  </a:lnSpc>
                  <a:spcBef>
                    <a:spcPts val="551"/>
                  </a:spcBef>
                  <a:buFont typeface="Arial" panose="020B0604020202020204" pitchFamily="34" charset="0"/>
                  <a:buChar char="•"/>
                  <a:defRPr kumimoji="1" sz="2205" kern="1200">
                    <a:solidFill>
                      <a:schemeClr val="tx1"/>
                    </a:solidFill>
                    <a:latin typeface="+mn-lt"/>
                    <a:ea typeface="+mn-ea"/>
                    <a:cs typeface="+mn-cs"/>
                  </a:defRPr>
                </a:lvl3pPr>
                <a:lvl4pPr marL="1763900" indent="-251986" algn="l" defTabSz="1007943" rtl="0" eaLnBrk="1" latinLnBrk="0" hangingPunct="1">
                  <a:lnSpc>
                    <a:spcPct val="90000"/>
                  </a:lnSpc>
                  <a:spcBef>
                    <a:spcPts val="551"/>
                  </a:spcBef>
                  <a:buFont typeface="Arial" panose="020B0604020202020204" pitchFamily="34" charset="0"/>
                  <a:buChar char="•"/>
                  <a:defRPr kumimoji="1" sz="1984" kern="1200">
                    <a:solidFill>
                      <a:schemeClr val="tx1"/>
                    </a:solidFill>
                    <a:latin typeface="+mn-lt"/>
                    <a:ea typeface="+mn-ea"/>
                    <a:cs typeface="+mn-cs"/>
                  </a:defRPr>
                </a:lvl4pPr>
                <a:lvl5pPr marL="2267872" indent="-251986" algn="l" defTabSz="1007943" rtl="0" eaLnBrk="1" latinLnBrk="0" hangingPunct="1">
                  <a:lnSpc>
                    <a:spcPct val="90000"/>
                  </a:lnSpc>
                  <a:spcBef>
                    <a:spcPts val="551"/>
                  </a:spcBef>
                  <a:buFont typeface="Arial" panose="020B0604020202020204" pitchFamily="34" charset="0"/>
                  <a:buChar char="•"/>
                  <a:defRPr kumimoji="1" sz="1984" kern="1200">
                    <a:solidFill>
                      <a:schemeClr val="tx1"/>
                    </a:solidFill>
                    <a:latin typeface="+mn-lt"/>
                    <a:ea typeface="+mn-ea"/>
                    <a:cs typeface="+mn-cs"/>
                  </a:defRPr>
                </a:lvl5pPr>
                <a:lvl6pPr marL="2771844" indent="-251986" algn="l" defTabSz="1007943" rtl="0" eaLnBrk="1" latinLnBrk="0" hangingPunct="1">
                  <a:lnSpc>
                    <a:spcPct val="90000"/>
                  </a:lnSpc>
                  <a:spcBef>
                    <a:spcPts val="551"/>
                  </a:spcBef>
                  <a:buFont typeface="Arial" panose="020B0604020202020204" pitchFamily="34" charset="0"/>
                  <a:buChar char="•"/>
                  <a:defRPr kumimoji="1" sz="1984" kern="1200">
                    <a:solidFill>
                      <a:schemeClr val="tx1"/>
                    </a:solidFill>
                    <a:latin typeface="+mn-lt"/>
                    <a:ea typeface="+mn-ea"/>
                    <a:cs typeface="+mn-cs"/>
                  </a:defRPr>
                </a:lvl6pPr>
                <a:lvl7pPr marL="3275815" indent="-251986" algn="l" defTabSz="1007943" rtl="0" eaLnBrk="1" latinLnBrk="0" hangingPunct="1">
                  <a:lnSpc>
                    <a:spcPct val="90000"/>
                  </a:lnSpc>
                  <a:spcBef>
                    <a:spcPts val="551"/>
                  </a:spcBef>
                  <a:buFont typeface="Arial" panose="020B0604020202020204" pitchFamily="34" charset="0"/>
                  <a:buChar char="•"/>
                  <a:defRPr kumimoji="1" sz="1984" kern="1200">
                    <a:solidFill>
                      <a:schemeClr val="tx1"/>
                    </a:solidFill>
                    <a:latin typeface="+mn-lt"/>
                    <a:ea typeface="+mn-ea"/>
                    <a:cs typeface="+mn-cs"/>
                  </a:defRPr>
                </a:lvl7pPr>
                <a:lvl8pPr marL="3779787" indent="-251986" algn="l" defTabSz="1007943" rtl="0" eaLnBrk="1" latinLnBrk="0" hangingPunct="1">
                  <a:lnSpc>
                    <a:spcPct val="90000"/>
                  </a:lnSpc>
                  <a:spcBef>
                    <a:spcPts val="551"/>
                  </a:spcBef>
                  <a:buFont typeface="Arial" panose="020B0604020202020204" pitchFamily="34" charset="0"/>
                  <a:buChar char="•"/>
                  <a:defRPr kumimoji="1" sz="1984" kern="1200">
                    <a:solidFill>
                      <a:schemeClr val="tx1"/>
                    </a:solidFill>
                    <a:latin typeface="+mn-lt"/>
                    <a:ea typeface="+mn-ea"/>
                    <a:cs typeface="+mn-cs"/>
                  </a:defRPr>
                </a:lvl8pPr>
                <a:lvl9pPr marL="4283758" indent="-251986" algn="l" defTabSz="1007943" rtl="0" eaLnBrk="1" latinLnBrk="0" hangingPunct="1">
                  <a:lnSpc>
                    <a:spcPct val="90000"/>
                  </a:lnSpc>
                  <a:spcBef>
                    <a:spcPts val="551"/>
                  </a:spcBef>
                  <a:buFont typeface="Arial" panose="020B0604020202020204" pitchFamily="34" charset="0"/>
                  <a:buChar char="•"/>
                  <a:defRPr kumimoji="1" sz="1984" kern="1200">
                    <a:solidFill>
                      <a:schemeClr val="tx1"/>
                    </a:solidFill>
                    <a:latin typeface="+mn-lt"/>
                    <a:ea typeface="+mn-ea"/>
                    <a:cs typeface="+mn-cs"/>
                  </a:defRPr>
                </a:lvl9pPr>
              </a:lstStyle>
              <a:p>
                <a:pPr marL="0" indent="0">
                  <a:lnSpc>
                    <a:spcPct val="100000"/>
                  </a:lnSpc>
                  <a:spcBef>
                    <a:spcPts val="0"/>
                  </a:spcBef>
                  <a:buNone/>
                </a:pPr>
                <a:r>
                  <a:rPr lang="zh-TW" altLang="en-US" sz="900" dirty="0">
                    <a:solidFill>
                      <a:schemeClr val="accent1">
                        <a:lumMod val="50000"/>
                      </a:schemeClr>
                    </a:solidFill>
                    <a:latin typeface="UD デジタル 教科書体 N-B" panose="02020700000000000000" pitchFamily="17" charset="-128"/>
                    <a:ea typeface="UD デジタル 教科書体 N-B" panose="02020700000000000000" pitchFamily="17" charset="-128"/>
                  </a:rPr>
                  <a:t>地域活動支援事業</a:t>
                </a:r>
                <a:endParaRPr lang="en-US" altLang="zh-TW" sz="900" dirty="0">
                  <a:solidFill>
                    <a:schemeClr val="accent1">
                      <a:lumMod val="50000"/>
                    </a:schemeClr>
                  </a:solidFill>
                  <a:latin typeface="UD デジタル 教科書体 N-B" panose="02020700000000000000" pitchFamily="17" charset="-128"/>
                  <a:ea typeface="UD デジタル 教科書体 N-B" panose="02020700000000000000" pitchFamily="17" charset="-128"/>
                </a:endParaRPr>
              </a:p>
              <a:p>
                <a:pPr marL="0" indent="0">
                  <a:lnSpc>
                    <a:spcPct val="100000"/>
                  </a:lnSpc>
                  <a:spcBef>
                    <a:spcPts val="0"/>
                  </a:spcBef>
                  <a:buNone/>
                </a:pPr>
                <a:r>
                  <a:rPr lang="ja-JP" altLang="en-US" sz="900" dirty="0">
                    <a:solidFill>
                      <a:schemeClr val="accent1">
                        <a:lumMod val="50000"/>
                      </a:schemeClr>
                    </a:solidFill>
                    <a:latin typeface="UD デジタル 教科書体 N-B" panose="02020700000000000000" pitchFamily="17" charset="-128"/>
                    <a:ea typeface="UD デジタル 教科書体 N-B" panose="02020700000000000000" pitchFamily="17" charset="-128"/>
                  </a:rPr>
                  <a:t>（デイ型）</a:t>
                </a:r>
                <a:endParaRPr lang="en-US" altLang="zh-TW" sz="900" dirty="0">
                  <a:solidFill>
                    <a:schemeClr val="accent1">
                      <a:lumMod val="50000"/>
                    </a:schemeClr>
                  </a:solidFill>
                  <a:latin typeface="UD デジタル 教科書体 N-B" panose="02020700000000000000" pitchFamily="17" charset="-128"/>
                  <a:ea typeface="UD デジタル 教科書体 N-B" panose="02020700000000000000" pitchFamily="17" charset="-128"/>
                </a:endParaRPr>
              </a:p>
            </p:txBody>
          </p:sp>
          <p:sp>
            <p:nvSpPr>
              <p:cNvPr id="39" name="縦書きテキスト プレースホルダー 299">
                <a:extLst>
                  <a:ext uri="{FF2B5EF4-FFF2-40B4-BE49-F238E27FC236}">
                    <a16:creationId xmlns:a16="http://schemas.microsoft.com/office/drawing/2014/main" id="{4AD646EB-2BF3-4456-83A0-249FBAF010E1}"/>
                  </a:ext>
                </a:extLst>
              </p:cNvPr>
              <p:cNvSpPr txBox="1">
                <a:spLocks/>
              </p:cNvSpPr>
              <p:nvPr/>
            </p:nvSpPr>
            <p:spPr>
              <a:xfrm>
                <a:off x="8281186" y="4962098"/>
                <a:ext cx="2291919" cy="568194"/>
              </a:xfrm>
              <a:prstGeom prst="rect">
                <a:avLst/>
              </a:prstGeom>
            </p:spPr>
            <p:txBody>
              <a:bodyPr/>
              <a:lstStyle>
                <a:lvl1pPr marL="251986" indent="-251986" algn="l" defTabSz="1007943" rtl="0" eaLnBrk="1" latinLnBrk="0" hangingPunct="1">
                  <a:lnSpc>
                    <a:spcPct val="90000"/>
                  </a:lnSpc>
                  <a:spcBef>
                    <a:spcPts val="1102"/>
                  </a:spcBef>
                  <a:buFont typeface="Arial" panose="020B0604020202020204" pitchFamily="34" charset="0"/>
                  <a:buChar char="•"/>
                  <a:defRPr kumimoji="1" sz="3086" kern="1200">
                    <a:solidFill>
                      <a:schemeClr val="tx1"/>
                    </a:solidFill>
                    <a:latin typeface="+mn-lt"/>
                    <a:ea typeface="+mn-ea"/>
                    <a:cs typeface="+mn-cs"/>
                  </a:defRPr>
                </a:lvl1pPr>
                <a:lvl2pPr marL="755957" indent="-251986" algn="l" defTabSz="1007943" rtl="0" eaLnBrk="1" latinLnBrk="0" hangingPunct="1">
                  <a:lnSpc>
                    <a:spcPct val="90000"/>
                  </a:lnSpc>
                  <a:spcBef>
                    <a:spcPts val="551"/>
                  </a:spcBef>
                  <a:buFont typeface="Arial" panose="020B0604020202020204" pitchFamily="34" charset="0"/>
                  <a:buChar char="•"/>
                  <a:defRPr kumimoji="1" sz="2646" kern="1200">
                    <a:solidFill>
                      <a:schemeClr val="tx1"/>
                    </a:solidFill>
                    <a:latin typeface="+mn-lt"/>
                    <a:ea typeface="+mn-ea"/>
                    <a:cs typeface="+mn-cs"/>
                  </a:defRPr>
                </a:lvl2pPr>
                <a:lvl3pPr marL="1259929" indent="-251986" algn="l" defTabSz="1007943" rtl="0" eaLnBrk="1" latinLnBrk="0" hangingPunct="1">
                  <a:lnSpc>
                    <a:spcPct val="90000"/>
                  </a:lnSpc>
                  <a:spcBef>
                    <a:spcPts val="551"/>
                  </a:spcBef>
                  <a:buFont typeface="Arial" panose="020B0604020202020204" pitchFamily="34" charset="0"/>
                  <a:buChar char="•"/>
                  <a:defRPr kumimoji="1" sz="2205" kern="1200">
                    <a:solidFill>
                      <a:schemeClr val="tx1"/>
                    </a:solidFill>
                    <a:latin typeface="+mn-lt"/>
                    <a:ea typeface="+mn-ea"/>
                    <a:cs typeface="+mn-cs"/>
                  </a:defRPr>
                </a:lvl3pPr>
                <a:lvl4pPr marL="1763900" indent="-251986" algn="l" defTabSz="1007943" rtl="0" eaLnBrk="1" latinLnBrk="0" hangingPunct="1">
                  <a:lnSpc>
                    <a:spcPct val="90000"/>
                  </a:lnSpc>
                  <a:spcBef>
                    <a:spcPts val="551"/>
                  </a:spcBef>
                  <a:buFont typeface="Arial" panose="020B0604020202020204" pitchFamily="34" charset="0"/>
                  <a:buChar char="•"/>
                  <a:defRPr kumimoji="1" sz="1984" kern="1200">
                    <a:solidFill>
                      <a:schemeClr val="tx1"/>
                    </a:solidFill>
                    <a:latin typeface="+mn-lt"/>
                    <a:ea typeface="+mn-ea"/>
                    <a:cs typeface="+mn-cs"/>
                  </a:defRPr>
                </a:lvl4pPr>
                <a:lvl5pPr marL="2267872" indent="-251986" algn="l" defTabSz="1007943" rtl="0" eaLnBrk="1" latinLnBrk="0" hangingPunct="1">
                  <a:lnSpc>
                    <a:spcPct val="90000"/>
                  </a:lnSpc>
                  <a:spcBef>
                    <a:spcPts val="551"/>
                  </a:spcBef>
                  <a:buFont typeface="Arial" panose="020B0604020202020204" pitchFamily="34" charset="0"/>
                  <a:buChar char="•"/>
                  <a:defRPr kumimoji="1" sz="1984" kern="1200">
                    <a:solidFill>
                      <a:schemeClr val="tx1"/>
                    </a:solidFill>
                    <a:latin typeface="+mn-lt"/>
                    <a:ea typeface="+mn-ea"/>
                    <a:cs typeface="+mn-cs"/>
                  </a:defRPr>
                </a:lvl5pPr>
                <a:lvl6pPr marL="2771844" indent="-251986" algn="l" defTabSz="1007943" rtl="0" eaLnBrk="1" latinLnBrk="0" hangingPunct="1">
                  <a:lnSpc>
                    <a:spcPct val="90000"/>
                  </a:lnSpc>
                  <a:spcBef>
                    <a:spcPts val="551"/>
                  </a:spcBef>
                  <a:buFont typeface="Arial" panose="020B0604020202020204" pitchFamily="34" charset="0"/>
                  <a:buChar char="•"/>
                  <a:defRPr kumimoji="1" sz="1984" kern="1200">
                    <a:solidFill>
                      <a:schemeClr val="tx1"/>
                    </a:solidFill>
                    <a:latin typeface="+mn-lt"/>
                    <a:ea typeface="+mn-ea"/>
                    <a:cs typeface="+mn-cs"/>
                  </a:defRPr>
                </a:lvl6pPr>
                <a:lvl7pPr marL="3275815" indent="-251986" algn="l" defTabSz="1007943" rtl="0" eaLnBrk="1" latinLnBrk="0" hangingPunct="1">
                  <a:lnSpc>
                    <a:spcPct val="90000"/>
                  </a:lnSpc>
                  <a:spcBef>
                    <a:spcPts val="551"/>
                  </a:spcBef>
                  <a:buFont typeface="Arial" panose="020B0604020202020204" pitchFamily="34" charset="0"/>
                  <a:buChar char="•"/>
                  <a:defRPr kumimoji="1" sz="1984" kern="1200">
                    <a:solidFill>
                      <a:schemeClr val="tx1"/>
                    </a:solidFill>
                    <a:latin typeface="+mn-lt"/>
                    <a:ea typeface="+mn-ea"/>
                    <a:cs typeface="+mn-cs"/>
                  </a:defRPr>
                </a:lvl7pPr>
                <a:lvl8pPr marL="3779787" indent="-251986" algn="l" defTabSz="1007943" rtl="0" eaLnBrk="1" latinLnBrk="0" hangingPunct="1">
                  <a:lnSpc>
                    <a:spcPct val="90000"/>
                  </a:lnSpc>
                  <a:spcBef>
                    <a:spcPts val="551"/>
                  </a:spcBef>
                  <a:buFont typeface="Arial" panose="020B0604020202020204" pitchFamily="34" charset="0"/>
                  <a:buChar char="•"/>
                  <a:defRPr kumimoji="1" sz="1984" kern="1200">
                    <a:solidFill>
                      <a:schemeClr val="tx1"/>
                    </a:solidFill>
                    <a:latin typeface="+mn-lt"/>
                    <a:ea typeface="+mn-ea"/>
                    <a:cs typeface="+mn-cs"/>
                  </a:defRPr>
                </a:lvl8pPr>
                <a:lvl9pPr marL="4283758" indent="-251986" algn="l" defTabSz="1007943" rtl="0" eaLnBrk="1" latinLnBrk="0" hangingPunct="1">
                  <a:lnSpc>
                    <a:spcPct val="90000"/>
                  </a:lnSpc>
                  <a:spcBef>
                    <a:spcPts val="551"/>
                  </a:spcBef>
                  <a:buFont typeface="Arial" panose="020B0604020202020204" pitchFamily="34" charset="0"/>
                  <a:buChar char="•"/>
                  <a:defRPr kumimoji="1" sz="1984" kern="1200">
                    <a:solidFill>
                      <a:schemeClr val="tx1"/>
                    </a:solidFill>
                    <a:latin typeface="+mn-lt"/>
                    <a:ea typeface="+mn-ea"/>
                    <a:cs typeface="+mn-cs"/>
                  </a:defRPr>
                </a:lvl9pPr>
              </a:lstStyle>
              <a:p>
                <a:pPr marL="0" indent="0">
                  <a:buNone/>
                </a:pPr>
                <a:r>
                  <a:rPr lang="ja-JP" altLang="en-US" sz="1000" dirty="0">
                    <a:latin typeface="UD デジタル 教科書体 N-B" panose="02020700000000000000" pitchFamily="17" charset="-128"/>
                    <a:ea typeface="UD デジタル 教科書体 N-B" panose="02020700000000000000" pitchFamily="17" charset="-128"/>
                  </a:rPr>
                  <a:t>　</a:t>
                </a:r>
                <a:r>
                  <a:rPr lang="ja-JP" altLang="en-US" sz="900" dirty="0">
                    <a:latin typeface="UD デジタル 教科書体 N-B" panose="02020700000000000000" pitchFamily="17" charset="-128"/>
                    <a:ea typeface="UD デジタル 教科書体 N-B" panose="02020700000000000000" pitchFamily="17" charset="-128"/>
                  </a:rPr>
                  <a:t>在宅の障害者の自立を促進し、生活の質や生きがいを高めるために各種のサービスを行います。</a:t>
                </a:r>
                <a:endParaRPr lang="ja-JP" altLang="en-US" sz="1000" dirty="0">
                  <a:latin typeface="UD デジタル 教科書体 N-B" panose="02020700000000000000" pitchFamily="17" charset="-128"/>
                  <a:ea typeface="UD デジタル 教科書体 N-B" panose="02020700000000000000" pitchFamily="17" charset="-128"/>
                </a:endParaRPr>
              </a:p>
            </p:txBody>
          </p:sp>
        </p:grpSp>
        <p:sp>
          <p:nvSpPr>
            <p:cNvPr id="88" name="縦書きテキスト プレースホルダー 289">
              <a:extLst>
                <a:ext uri="{FF2B5EF4-FFF2-40B4-BE49-F238E27FC236}">
                  <a16:creationId xmlns:a16="http://schemas.microsoft.com/office/drawing/2014/main" id="{4A2E716D-6F14-428B-92CE-5FB37299B0D0}"/>
                </a:ext>
              </a:extLst>
            </p:cNvPr>
            <p:cNvSpPr txBox="1">
              <a:spLocks/>
            </p:cNvSpPr>
            <p:nvPr/>
          </p:nvSpPr>
          <p:spPr>
            <a:xfrm>
              <a:off x="8362242" y="5884683"/>
              <a:ext cx="1326501" cy="238760"/>
            </a:xfrm>
            <a:prstGeom prst="rect">
              <a:avLst/>
            </a:prstGeom>
          </p:spPr>
          <p:txBody>
            <a:bodyPr>
              <a:normAutofit/>
            </a:bodyPr>
            <a:lstStyle>
              <a:lvl1pPr marL="251986" indent="-251986" algn="l" defTabSz="1007943" rtl="0" eaLnBrk="1" latinLnBrk="0" hangingPunct="1">
                <a:lnSpc>
                  <a:spcPct val="90000"/>
                </a:lnSpc>
                <a:spcBef>
                  <a:spcPts val="1102"/>
                </a:spcBef>
                <a:buFont typeface="Arial" panose="020B0604020202020204" pitchFamily="34" charset="0"/>
                <a:buChar char="•"/>
                <a:defRPr kumimoji="1" sz="3086" kern="1200">
                  <a:solidFill>
                    <a:schemeClr val="tx1"/>
                  </a:solidFill>
                  <a:latin typeface="+mn-lt"/>
                  <a:ea typeface="+mn-ea"/>
                  <a:cs typeface="+mn-cs"/>
                </a:defRPr>
              </a:lvl1pPr>
              <a:lvl2pPr marL="755957" indent="-251986" algn="l" defTabSz="1007943" rtl="0" eaLnBrk="1" latinLnBrk="0" hangingPunct="1">
                <a:lnSpc>
                  <a:spcPct val="90000"/>
                </a:lnSpc>
                <a:spcBef>
                  <a:spcPts val="551"/>
                </a:spcBef>
                <a:buFont typeface="Arial" panose="020B0604020202020204" pitchFamily="34" charset="0"/>
                <a:buChar char="•"/>
                <a:defRPr kumimoji="1" sz="2646" kern="1200">
                  <a:solidFill>
                    <a:schemeClr val="tx1"/>
                  </a:solidFill>
                  <a:latin typeface="+mn-lt"/>
                  <a:ea typeface="+mn-ea"/>
                  <a:cs typeface="+mn-cs"/>
                </a:defRPr>
              </a:lvl2pPr>
              <a:lvl3pPr marL="1259929" indent="-251986" algn="l" defTabSz="1007943" rtl="0" eaLnBrk="1" latinLnBrk="0" hangingPunct="1">
                <a:lnSpc>
                  <a:spcPct val="90000"/>
                </a:lnSpc>
                <a:spcBef>
                  <a:spcPts val="551"/>
                </a:spcBef>
                <a:buFont typeface="Arial" panose="020B0604020202020204" pitchFamily="34" charset="0"/>
                <a:buChar char="•"/>
                <a:defRPr kumimoji="1" sz="2205" kern="1200">
                  <a:solidFill>
                    <a:schemeClr val="tx1"/>
                  </a:solidFill>
                  <a:latin typeface="+mn-lt"/>
                  <a:ea typeface="+mn-ea"/>
                  <a:cs typeface="+mn-cs"/>
                </a:defRPr>
              </a:lvl3pPr>
              <a:lvl4pPr marL="1763900" indent="-251986" algn="l" defTabSz="1007943" rtl="0" eaLnBrk="1" latinLnBrk="0" hangingPunct="1">
                <a:lnSpc>
                  <a:spcPct val="90000"/>
                </a:lnSpc>
                <a:spcBef>
                  <a:spcPts val="551"/>
                </a:spcBef>
                <a:buFont typeface="Arial" panose="020B0604020202020204" pitchFamily="34" charset="0"/>
                <a:buChar char="•"/>
                <a:defRPr kumimoji="1" sz="1984" kern="1200">
                  <a:solidFill>
                    <a:schemeClr val="tx1"/>
                  </a:solidFill>
                  <a:latin typeface="+mn-lt"/>
                  <a:ea typeface="+mn-ea"/>
                  <a:cs typeface="+mn-cs"/>
                </a:defRPr>
              </a:lvl4pPr>
              <a:lvl5pPr marL="2267872" indent="-251986" algn="l" defTabSz="1007943" rtl="0" eaLnBrk="1" latinLnBrk="0" hangingPunct="1">
                <a:lnSpc>
                  <a:spcPct val="90000"/>
                </a:lnSpc>
                <a:spcBef>
                  <a:spcPts val="551"/>
                </a:spcBef>
                <a:buFont typeface="Arial" panose="020B0604020202020204" pitchFamily="34" charset="0"/>
                <a:buChar char="•"/>
                <a:defRPr kumimoji="1" sz="1984" kern="1200">
                  <a:solidFill>
                    <a:schemeClr val="tx1"/>
                  </a:solidFill>
                  <a:latin typeface="+mn-lt"/>
                  <a:ea typeface="+mn-ea"/>
                  <a:cs typeface="+mn-cs"/>
                </a:defRPr>
              </a:lvl5pPr>
              <a:lvl6pPr marL="2771844" indent="-251986" algn="l" defTabSz="1007943" rtl="0" eaLnBrk="1" latinLnBrk="0" hangingPunct="1">
                <a:lnSpc>
                  <a:spcPct val="90000"/>
                </a:lnSpc>
                <a:spcBef>
                  <a:spcPts val="551"/>
                </a:spcBef>
                <a:buFont typeface="Arial" panose="020B0604020202020204" pitchFamily="34" charset="0"/>
                <a:buChar char="•"/>
                <a:defRPr kumimoji="1" sz="1984" kern="1200">
                  <a:solidFill>
                    <a:schemeClr val="tx1"/>
                  </a:solidFill>
                  <a:latin typeface="+mn-lt"/>
                  <a:ea typeface="+mn-ea"/>
                  <a:cs typeface="+mn-cs"/>
                </a:defRPr>
              </a:lvl6pPr>
              <a:lvl7pPr marL="3275815" indent="-251986" algn="l" defTabSz="1007943" rtl="0" eaLnBrk="1" latinLnBrk="0" hangingPunct="1">
                <a:lnSpc>
                  <a:spcPct val="90000"/>
                </a:lnSpc>
                <a:spcBef>
                  <a:spcPts val="551"/>
                </a:spcBef>
                <a:buFont typeface="Arial" panose="020B0604020202020204" pitchFamily="34" charset="0"/>
                <a:buChar char="•"/>
                <a:defRPr kumimoji="1" sz="1984" kern="1200">
                  <a:solidFill>
                    <a:schemeClr val="tx1"/>
                  </a:solidFill>
                  <a:latin typeface="+mn-lt"/>
                  <a:ea typeface="+mn-ea"/>
                  <a:cs typeface="+mn-cs"/>
                </a:defRPr>
              </a:lvl7pPr>
              <a:lvl8pPr marL="3779787" indent="-251986" algn="l" defTabSz="1007943" rtl="0" eaLnBrk="1" latinLnBrk="0" hangingPunct="1">
                <a:lnSpc>
                  <a:spcPct val="90000"/>
                </a:lnSpc>
                <a:spcBef>
                  <a:spcPts val="551"/>
                </a:spcBef>
                <a:buFont typeface="Arial" panose="020B0604020202020204" pitchFamily="34" charset="0"/>
                <a:buChar char="•"/>
                <a:defRPr kumimoji="1" sz="1984" kern="1200">
                  <a:solidFill>
                    <a:schemeClr val="tx1"/>
                  </a:solidFill>
                  <a:latin typeface="+mn-lt"/>
                  <a:ea typeface="+mn-ea"/>
                  <a:cs typeface="+mn-cs"/>
                </a:defRPr>
              </a:lvl8pPr>
              <a:lvl9pPr marL="4283758" indent="-251986" algn="l" defTabSz="1007943" rtl="0" eaLnBrk="1" latinLnBrk="0" hangingPunct="1">
                <a:lnSpc>
                  <a:spcPct val="90000"/>
                </a:lnSpc>
                <a:spcBef>
                  <a:spcPts val="551"/>
                </a:spcBef>
                <a:buFont typeface="Arial" panose="020B0604020202020204" pitchFamily="34" charset="0"/>
                <a:buChar char="•"/>
                <a:defRPr kumimoji="1" sz="1984" kern="1200">
                  <a:solidFill>
                    <a:schemeClr val="tx1"/>
                  </a:solidFill>
                  <a:latin typeface="+mn-lt"/>
                  <a:ea typeface="+mn-ea"/>
                  <a:cs typeface="+mn-cs"/>
                </a:defRPr>
              </a:lvl9pPr>
            </a:lstStyle>
            <a:p>
              <a:pPr marL="0" indent="0">
                <a:buNone/>
              </a:pPr>
              <a:r>
                <a:rPr lang="ja-JP" altLang="en-US" sz="900" dirty="0">
                  <a:solidFill>
                    <a:schemeClr val="accent1">
                      <a:lumMod val="50000"/>
                    </a:schemeClr>
                  </a:solidFill>
                  <a:latin typeface="HGS創英角ｺﾞｼｯｸUB" panose="020B0900000000000000" pitchFamily="50" charset="-128"/>
                  <a:ea typeface="HGS創英角ｺﾞｼｯｸUB" panose="020B0900000000000000" pitchFamily="50" charset="-128"/>
                </a:rPr>
                <a:t>㊹㊺</a:t>
              </a:r>
            </a:p>
          </p:txBody>
        </p:sp>
      </p:grpSp>
      <p:grpSp>
        <p:nvGrpSpPr>
          <p:cNvPr id="87" name="グループ化 86">
            <a:extLst>
              <a:ext uri="{FF2B5EF4-FFF2-40B4-BE49-F238E27FC236}">
                <a16:creationId xmlns:a16="http://schemas.microsoft.com/office/drawing/2014/main" id="{2CDB1286-293F-4360-8165-419D9E44E1DC}"/>
              </a:ext>
            </a:extLst>
          </p:cNvPr>
          <p:cNvGrpSpPr/>
          <p:nvPr/>
        </p:nvGrpSpPr>
        <p:grpSpPr>
          <a:xfrm>
            <a:off x="4939591" y="5868943"/>
            <a:ext cx="1388637" cy="1402714"/>
            <a:chOff x="8254986" y="5332054"/>
            <a:chExt cx="2398838" cy="1269999"/>
          </a:xfrm>
        </p:grpSpPr>
        <p:grpSp>
          <p:nvGrpSpPr>
            <p:cNvPr id="81" name="グループ化 80">
              <a:extLst>
                <a:ext uri="{FF2B5EF4-FFF2-40B4-BE49-F238E27FC236}">
                  <a16:creationId xmlns:a16="http://schemas.microsoft.com/office/drawing/2014/main" id="{6A6DCB17-57D3-4F24-BA57-B0E4DB53E74B}"/>
                </a:ext>
              </a:extLst>
            </p:cNvPr>
            <p:cNvGrpSpPr/>
            <p:nvPr/>
          </p:nvGrpSpPr>
          <p:grpSpPr>
            <a:xfrm>
              <a:off x="8254986" y="5332054"/>
              <a:ext cx="2398838" cy="1269999"/>
              <a:chOff x="8210536" y="4773254"/>
              <a:chExt cx="2398838" cy="1269999"/>
            </a:xfrm>
          </p:grpSpPr>
          <p:grpSp>
            <p:nvGrpSpPr>
              <p:cNvPr id="35" name="グループ化 34">
                <a:extLst>
                  <a:ext uri="{FF2B5EF4-FFF2-40B4-BE49-F238E27FC236}">
                    <a16:creationId xmlns:a16="http://schemas.microsoft.com/office/drawing/2014/main" id="{1AD6A114-6351-4211-8F7D-CA24A281190F}"/>
                  </a:ext>
                </a:extLst>
              </p:cNvPr>
              <p:cNvGrpSpPr/>
              <p:nvPr/>
            </p:nvGrpSpPr>
            <p:grpSpPr>
              <a:xfrm>
                <a:off x="8210536" y="4773254"/>
                <a:ext cx="2398838" cy="1269999"/>
                <a:chOff x="8204188" y="4630604"/>
                <a:chExt cx="2421576" cy="1436914"/>
              </a:xfrm>
            </p:grpSpPr>
            <p:sp>
              <p:nvSpPr>
                <p:cNvPr id="30" name="角丸四角形 30">
                  <a:extLst>
                    <a:ext uri="{FF2B5EF4-FFF2-40B4-BE49-F238E27FC236}">
                      <a16:creationId xmlns:a16="http://schemas.microsoft.com/office/drawing/2014/main" id="{9BADC482-0404-44BB-92B3-013E0470A45E}"/>
                    </a:ext>
                  </a:extLst>
                </p:cNvPr>
                <p:cNvSpPr/>
                <p:nvPr/>
              </p:nvSpPr>
              <p:spPr>
                <a:xfrm>
                  <a:off x="8260282" y="4630604"/>
                  <a:ext cx="2365482" cy="1436914"/>
                </a:xfrm>
                <a:prstGeom prst="roundRect">
                  <a:avLst>
                    <a:gd name="adj" fmla="val 6333"/>
                  </a:avLst>
                </a:prstGeom>
                <a:solidFill>
                  <a:schemeClr val="bg1"/>
                </a:solidFill>
                <a:ln w="1905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3" name="縦書きテキスト プレースホルダー 300">
                  <a:extLst>
                    <a:ext uri="{FF2B5EF4-FFF2-40B4-BE49-F238E27FC236}">
                      <a16:creationId xmlns:a16="http://schemas.microsoft.com/office/drawing/2014/main" id="{21811CBA-95A0-40E4-A376-28F48A196458}"/>
                    </a:ext>
                  </a:extLst>
                </p:cNvPr>
                <p:cNvSpPr txBox="1">
                  <a:spLocks/>
                </p:cNvSpPr>
                <p:nvPr/>
              </p:nvSpPr>
              <p:spPr>
                <a:xfrm>
                  <a:off x="8204188" y="4680613"/>
                  <a:ext cx="2249990" cy="412206"/>
                </a:xfrm>
                <a:prstGeom prst="rect">
                  <a:avLst/>
                </a:prstGeom>
              </p:spPr>
              <p:txBody>
                <a:bodyPr>
                  <a:noAutofit/>
                </a:bodyPr>
                <a:lstStyle>
                  <a:lvl1pPr marL="251986" indent="-251986" algn="l" defTabSz="1007943" rtl="0" eaLnBrk="1" latinLnBrk="0" hangingPunct="1">
                    <a:lnSpc>
                      <a:spcPct val="90000"/>
                    </a:lnSpc>
                    <a:spcBef>
                      <a:spcPts val="1102"/>
                    </a:spcBef>
                    <a:buFont typeface="Arial" panose="020B0604020202020204" pitchFamily="34" charset="0"/>
                    <a:buChar char="•"/>
                    <a:defRPr kumimoji="1" sz="3086" kern="1200">
                      <a:solidFill>
                        <a:schemeClr val="tx1"/>
                      </a:solidFill>
                      <a:latin typeface="+mn-lt"/>
                      <a:ea typeface="+mn-ea"/>
                      <a:cs typeface="+mn-cs"/>
                    </a:defRPr>
                  </a:lvl1pPr>
                  <a:lvl2pPr marL="755957" indent="-251986" algn="l" defTabSz="1007943" rtl="0" eaLnBrk="1" latinLnBrk="0" hangingPunct="1">
                    <a:lnSpc>
                      <a:spcPct val="90000"/>
                    </a:lnSpc>
                    <a:spcBef>
                      <a:spcPts val="551"/>
                    </a:spcBef>
                    <a:buFont typeface="Arial" panose="020B0604020202020204" pitchFamily="34" charset="0"/>
                    <a:buChar char="•"/>
                    <a:defRPr kumimoji="1" sz="2646" kern="1200">
                      <a:solidFill>
                        <a:schemeClr val="tx1"/>
                      </a:solidFill>
                      <a:latin typeface="+mn-lt"/>
                      <a:ea typeface="+mn-ea"/>
                      <a:cs typeface="+mn-cs"/>
                    </a:defRPr>
                  </a:lvl2pPr>
                  <a:lvl3pPr marL="1259929" indent="-251986" algn="l" defTabSz="1007943" rtl="0" eaLnBrk="1" latinLnBrk="0" hangingPunct="1">
                    <a:lnSpc>
                      <a:spcPct val="90000"/>
                    </a:lnSpc>
                    <a:spcBef>
                      <a:spcPts val="551"/>
                    </a:spcBef>
                    <a:buFont typeface="Arial" panose="020B0604020202020204" pitchFamily="34" charset="0"/>
                    <a:buChar char="•"/>
                    <a:defRPr kumimoji="1" sz="2205" kern="1200">
                      <a:solidFill>
                        <a:schemeClr val="tx1"/>
                      </a:solidFill>
                      <a:latin typeface="+mn-lt"/>
                      <a:ea typeface="+mn-ea"/>
                      <a:cs typeface="+mn-cs"/>
                    </a:defRPr>
                  </a:lvl3pPr>
                  <a:lvl4pPr marL="1763900" indent="-251986" algn="l" defTabSz="1007943" rtl="0" eaLnBrk="1" latinLnBrk="0" hangingPunct="1">
                    <a:lnSpc>
                      <a:spcPct val="90000"/>
                    </a:lnSpc>
                    <a:spcBef>
                      <a:spcPts val="551"/>
                    </a:spcBef>
                    <a:buFont typeface="Arial" panose="020B0604020202020204" pitchFamily="34" charset="0"/>
                    <a:buChar char="•"/>
                    <a:defRPr kumimoji="1" sz="1984" kern="1200">
                      <a:solidFill>
                        <a:schemeClr val="tx1"/>
                      </a:solidFill>
                      <a:latin typeface="+mn-lt"/>
                      <a:ea typeface="+mn-ea"/>
                      <a:cs typeface="+mn-cs"/>
                    </a:defRPr>
                  </a:lvl4pPr>
                  <a:lvl5pPr marL="2267872" indent="-251986" algn="l" defTabSz="1007943" rtl="0" eaLnBrk="1" latinLnBrk="0" hangingPunct="1">
                    <a:lnSpc>
                      <a:spcPct val="90000"/>
                    </a:lnSpc>
                    <a:spcBef>
                      <a:spcPts val="551"/>
                    </a:spcBef>
                    <a:buFont typeface="Arial" panose="020B0604020202020204" pitchFamily="34" charset="0"/>
                    <a:buChar char="•"/>
                    <a:defRPr kumimoji="1" sz="1984" kern="1200">
                      <a:solidFill>
                        <a:schemeClr val="tx1"/>
                      </a:solidFill>
                      <a:latin typeface="+mn-lt"/>
                      <a:ea typeface="+mn-ea"/>
                      <a:cs typeface="+mn-cs"/>
                    </a:defRPr>
                  </a:lvl5pPr>
                  <a:lvl6pPr marL="2771844" indent="-251986" algn="l" defTabSz="1007943" rtl="0" eaLnBrk="1" latinLnBrk="0" hangingPunct="1">
                    <a:lnSpc>
                      <a:spcPct val="90000"/>
                    </a:lnSpc>
                    <a:spcBef>
                      <a:spcPts val="551"/>
                    </a:spcBef>
                    <a:buFont typeface="Arial" panose="020B0604020202020204" pitchFamily="34" charset="0"/>
                    <a:buChar char="•"/>
                    <a:defRPr kumimoji="1" sz="1984" kern="1200">
                      <a:solidFill>
                        <a:schemeClr val="tx1"/>
                      </a:solidFill>
                      <a:latin typeface="+mn-lt"/>
                      <a:ea typeface="+mn-ea"/>
                      <a:cs typeface="+mn-cs"/>
                    </a:defRPr>
                  </a:lvl6pPr>
                  <a:lvl7pPr marL="3275815" indent="-251986" algn="l" defTabSz="1007943" rtl="0" eaLnBrk="1" latinLnBrk="0" hangingPunct="1">
                    <a:lnSpc>
                      <a:spcPct val="90000"/>
                    </a:lnSpc>
                    <a:spcBef>
                      <a:spcPts val="551"/>
                    </a:spcBef>
                    <a:buFont typeface="Arial" panose="020B0604020202020204" pitchFamily="34" charset="0"/>
                    <a:buChar char="•"/>
                    <a:defRPr kumimoji="1" sz="1984" kern="1200">
                      <a:solidFill>
                        <a:schemeClr val="tx1"/>
                      </a:solidFill>
                      <a:latin typeface="+mn-lt"/>
                      <a:ea typeface="+mn-ea"/>
                      <a:cs typeface="+mn-cs"/>
                    </a:defRPr>
                  </a:lvl7pPr>
                  <a:lvl8pPr marL="3779787" indent="-251986" algn="l" defTabSz="1007943" rtl="0" eaLnBrk="1" latinLnBrk="0" hangingPunct="1">
                    <a:lnSpc>
                      <a:spcPct val="90000"/>
                    </a:lnSpc>
                    <a:spcBef>
                      <a:spcPts val="551"/>
                    </a:spcBef>
                    <a:buFont typeface="Arial" panose="020B0604020202020204" pitchFamily="34" charset="0"/>
                    <a:buChar char="•"/>
                    <a:defRPr kumimoji="1" sz="1984" kern="1200">
                      <a:solidFill>
                        <a:schemeClr val="tx1"/>
                      </a:solidFill>
                      <a:latin typeface="+mn-lt"/>
                      <a:ea typeface="+mn-ea"/>
                      <a:cs typeface="+mn-cs"/>
                    </a:defRPr>
                  </a:lvl8pPr>
                  <a:lvl9pPr marL="4283758" indent="-251986" algn="l" defTabSz="1007943" rtl="0" eaLnBrk="1" latinLnBrk="0" hangingPunct="1">
                    <a:lnSpc>
                      <a:spcPct val="90000"/>
                    </a:lnSpc>
                    <a:spcBef>
                      <a:spcPts val="551"/>
                    </a:spcBef>
                    <a:buFont typeface="Arial" panose="020B0604020202020204" pitchFamily="34" charset="0"/>
                    <a:buChar char="•"/>
                    <a:defRPr kumimoji="1" sz="1984" kern="1200">
                      <a:solidFill>
                        <a:schemeClr val="tx1"/>
                      </a:solidFill>
                      <a:latin typeface="+mn-lt"/>
                      <a:ea typeface="+mn-ea"/>
                      <a:cs typeface="+mn-cs"/>
                    </a:defRPr>
                  </a:lvl9pPr>
                </a:lstStyle>
                <a:p>
                  <a:pPr marL="0" indent="0">
                    <a:lnSpc>
                      <a:spcPct val="100000"/>
                    </a:lnSpc>
                    <a:spcBef>
                      <a:spcPts val="0"/>
                    </a:spcBef>
                    <a:buNone/>
                  </a:pPr>
                  <a:r>
                    <a:rPr lang="zh-TW" altLang="en-US" sz="900" dirty="0">
                      <a:solidFill>
                        <a:schemeClr val="accent1">
                          <a:lumMod val="50000"/>
                        </a:schemeClr>
                      </a:solidFill>
                      <a:latin typeface="UD デジタル 教科書体 N-B" panose="02020700000000000000" pitchFamily="17" charset="-128"/>
                      <a:ea typeface="UD デジタル 教科書体 N-B" panose="02020700000000000000" pitchFamily="17" charset="-128"/>
                    </a:rPr>
                    <a:t>地域活動支援事業</a:t>
                  </a:r>
                  <a:endParaRPr lang="en-US" altLang="zh-TW" sz="900" dirty="0">
                    <a:solidFill>
                      <a:schemeClr val="accent1">
                        <a:lumMod val="50000"/>
                      </a:schemeClr>
                    </a:solidFill>
                    <a:latin typeface="UD デジタル 教科書体 N-B" panose="02020700000000000000" pitchFamily="17" charset="-128"/>
                    <a:ea typeface="UD デジタル 教科書体 N-B" panose="02020700000000000000" pitchFamily="17" charset="-128"/>
                  </a:endParaRPr>
                </a:p>
                <a:p>
                  <a:pPr marL="0" indent="0">
                    <a:lnSpc>
                      <a:spcPct val="100000"/>
                    </a:lnSpc>
                    <a:spcBef>
                      <a:spcPts val="0"/>
                    </a:spcBef>
                    <a:buNone/>
                  </a:pPr>
                  <a:r>
                    <a:rPr lang="en-US" altLang="ja-JP" sz="900" dirty="0">
                      <a:solidFill>
                        <a:schemeClr val="accent1">
                          <a:lumMod val="50000"/>
                        </a:schemeClr>
                      </a:solidFill>
                      <a:latin typeface="UD デジタル 教科書体 N-B" panose="02020700000000000000" pitchFamily="17" charset="-128"/>
                      <a:ea typeface="UD デジタル 教科書体 N-B" panose="02020700000000000000" pitchFamily="17" charset="-128"/>
                    </a:rPr>
                    <a:t>(</a:t>
                  </a:r>
                  <a:r>
                    <a:rPr lang="ja-JP" altLang="en-US" sz="900" dirty="0">
                      <a:solidFill>
                        <a:schemeClr val="accent1">
                          <a:lumMod val="50000"/>
                        </a:schemeClr>
                      </a:solidFill>
                      <a:latin typeface="UD デジタル 教科書体 N-B" panose="02020700000000000000" pitchFamily="17" charset="-128"/>
                      <a:ea typeface="UD デジタル 教科書体 N-B" panose="02020700000000000000" pitchFamily="17" charset="-128"/>
                    </a:rPr>
                    <a:t>作業所型）</a:t>
                  </a:r>
                  <a:endParaRPr lang="en-US" altLang="zh-TW" sz="800" dirty="0">
                    <a:solidFill>
                      <a:schemeClr val="accent1">
                        <a:lumMod val="50000"/>
                      </a:schemeClr>
                    </a:solidFill>
                    <a:latin typeface="UD デジタル 教科書体 N-B" panose="02020700000000000000" pitchFamily="17" charset="-128"/>
                    <a:ea typeface="UD デジタル 教科書体 N-B" panose="02020700000000000000" pitchFamily="17" charset="-128"/>
                  </a:endParaRPr>
                </a:p>
              </p:txBody>
            </p:sp>
          </p:grpSp>
          <p:sp>
            <p:nvSpPr>
              <p:cNvPr id="40" name="縦書きテキスト プレースホルダー 301">
                <a:extLst>
                  <a:ext uri="{FF2B5EF4-FFF2-40B4-BE49-F238E27FC236}">
                    <a16:creationId xmlns:a16="http://schemas.microsoft.com/office/drawing/2014/main" id="{08609B2D-623C-4B9F-AD36-91026A5A75E3}"/>
                  </a:ext>
                </a:extLst>
              </p:cNvPr>
              <p:cNvSpPr txBox="1">
                <a:spLocks/>
              </p:cNvSpPr>
              <p:nvPr/>
            </p:nvSpPr>
            <p:spPr>
              <a:xfrm>
                <a:off x="8223795" y="5190023"/>
                <a:ext cx="2341677" cy="633565"/>
              </a:xfrm>
              <a:prstGeom prst="rect">
                <a:avLst/>
              </a:prstGeom>
            </p:spPr>
            <p:txBody>
              <a:bodyPr>
                <a:normAutofit/>
              </a:bodyPr>
              <a:lstStyle>
                <a:lvl1pPr marL="251986" indent="-251986" algn="l" defTabSz="1007943" rtl="0" eaLnBrk="1" latinLnBrk="0" hangingPunct="1">
                  <a:lnSpc>
                    <a:spcPct val="90000"/>
                  </a:lnSpc>
                  <a:spcBef>
                    <a:spcPts val="1102"/>
                  </a:spcBef>
                  <a:buFont typeface="Arial" panose="020B0604020202020204" pitchFamily="34" charset="0"/>
                  <a:buChar char="•"/>
                  <a:defRPr kumimoji="1" sz="3086" kern="1200">
                    <a:solidFill>
                      <a:schemeClr val="tx1"/>
                    </a:solidFill>
                    <a:latin typeface="+mn-lt"/>
                    <a:ea typeface="+mn-ea"/>
                    <a:cs typeface="+mn-cs"/>
                  </a:defRPr>
                </a:lvl1pPr>
                <a:lvl2pPr marL="755957" indent="-251986" algn="l" defTabSz="1007943" rtl="0" eaLnBrk="1" latinLnBrk="0" hangingPunct="1">
                  <a:lnSpc>
                    <a:spcPct val="90000"/>
                  </a:lnSpc>
                  <a:spcBef>
                    <a:spcPts val="551"/>
                  </a:spcBef>
                  <a:buFont typeface="Arial" panose="020B0604020202020204" pitchFamily="34" charset="0"/>
                  <a:buChar char="•"/>
                  <a:defRPr kumimoji="1" sz="2646" kern="1200">
                    <a:solidFill>
                      <a:schemeClr val="tx1"/>
                    </a:solidFill>
                    <a:latin typeface="+mn-lt"/>
                    <a:ea typeface="+mn-ea"/>
                    <a:cs typeface="+mn-cs"/>
                  </a:defRPr>
                </a:lvl2pPr>
                <a:lvl3pPr marL="1259929" indent="-251986" algn="l" defTabSz="1007943" rtl="0" eaLnBrk="1" latinLnBrk="0" hangingPunct="1">
                  <a:lnSpc>
                    <a:spcPct val="90000"/>
                  </a:lnSpc>
                  <a:spcBef>
                    <a:spcPts val="551"/>
                  </a:spcBef>
                  <a:buFont typeface="Arial" panose="020B0604020202020204" pitchFamily="34" charset="0"/>
                  <a:buChar char="•"/>
                  <a:defRPr kumimoji="1" sz="2205" kern="1200">
                    <a:solidFill>
                      <a:schemeClr val="tx1"/>
                    </a:solidFill>
                    <a:latin typeface="+mn-lt"/>
                    <a:ea typeface="+mn-ea"/>
                    <a:cs typeface="+mn-cs"/>
                  </a:defRPr>
                </a:lvl3pPr>
                <a:lvl4pPr marL="1763900" indent="-251986" algn="l" defTabSz="1007943" rtl="0" eaLnBrk="1" latinLnBrk="0" hangingPunct="1">
                  <a:lnSpc>
                    <a:spcPct val="90000"/>
                  </a:lnSpc>
                  <a:spcBef>
                    <a:spcPts val="551"/>
                  </a:spcBef>
                  <a:buFont typeface="Arial" panose="020B0604020202020204" pitchFamily="34" charset="0"/>
                  <a:buChar char="•"/>
                  <a:defRPr kumimoji="1" sz="1984" kern="1200">
                    <a:solidFill>
                      <a:schemeClr val="tx1"/>
                    </a:solidFill>
                    <a:latin typeface="+mn-lt"/>
                    <a:ea typeface="+mn-ea"/>
                    <a:cs typeface="+mn-cs"/>
                  </a:defRPr>
                </a:lvl4pPr>
                <a:lvl5pPr marL="2267872" indent="-251986" algn="l" defTabSz="1007943" rtl="0" eaLnBrk="1" latinLnBrk="0" hangingPunct="1">
                  <a:lnSpc>
                    <a:spcPct val="90000"/>
                  </a:lnSpc>
                  <a:spcBef>
                    <a:spcPts val="551"/>
                  </a:spcBef>
                  <a:buFont typeface="Arial" panose="020B0604020202020204" pitchFamily="34" charset="0"/>
                  <a:buChar char="•"/>
                  <a:defRPr kumimoji="1" sz="1984" kern="1200">
                    <a:solidFill>
                      <a:schemeClr val="tx1"/>
                    </a:solidFill>
                    <a:latin typeface="+mn-lt"/>
                    <a:ea typeface="+mn-ea"/>
                    <a:cs typeface="+mn-cs"/>
                  </a:defRPr>
                </a:lvl5pPr>
                <a:lvl6pPr marL="2771844" indent="-251986" algn="l" defTabSz="1007943" rtl="0" eaLnBrk="1" latinLnBrk="0" hangingPunct="1">
                  <a:lnSpc>
                    <a:spcPct val="90000"/>
                  </a:lnSpc>
                  <a:spcBef>
                    <a:spcPts val="551"/>
                  </a:spcBef>
                  <a:buFont typeface="Arial" panose="020B0604020202020204" pitchFamily="34" charset="0"/>
                  <a:buChar char="•"/>
                  <a:defRPr kumimoji="1" sz="1984" kern="1200">
                    <a:solidFill>
                      <a:schemeClr val="tx1"/>
                    </a:solidFill>
                    <a:latin typeface="+mn-lt"/>
                    <a:ea typeface="+mn-ea"/>
                    <a:cs typeface="+mn-cs"/>
                  </a:defRPr>
                </a:lvl6pPr>
                <a:lvl7pPr marL="3275815" indent="-251986" algn="l" defTabSz="1007943" rtl="0" eaLnBrk="1" latinLnBrk="0" hangingPunct="1">
                  <a:lnSpc>
                    <a:spcPct val="90000"/>
                  </a:lnSpc>
                  <a:spcBef>
                    <a:spcPts val="551"/>
                  </a:spcBef>
                  <a:buFont typeface="Arial" panose="020B0604020202020204" pitchFamily="34" charset="0"/>
                  <a:buChar char="•"/>
                  <a:defRPr kumimoji="1" sz="1984" kern="1200">
                    <a:solidFill>
                      <a:schemeClr val="tx1"/>
                    </a:solidFill>
                    <a:latin typeface="+mn-lt"/>
                    <a:ea typeface="+mn-ea"/>
                    <a:cs typeface="+mn-cs"/>
                  </a:defRPr>
                </a:lvl7pPr>
                <a:lvl8pPr marL="3779787" indent="-251986" algn="l" defTabSz="1007943" rtl="0" eaLnBrk="1" latinLnBrk="0" hangingPunct="1">
                  <a:lnSpc>
                    <a:spcPct val="90000"/>
                  </a:lnSpc>
                  <a:spcBef>
                    <a:spcPts val="551"/>
                  </a:spcBef>
                  <a:buFont typeface="Arial" panose="020B0604020202020204" pitchFamily="34" charset="0"/>
                  <a:buChar char="•"/>
                  <a:defRPr kumimoji="1" sz="1984" kern="1200">
                    <a:solidFill>
                      <a:schemeClr val="tx1"/>
                    </a:solidFill>
                    <a:latin typeface="+mn-lt"/>
                    <a:ea typeface="+mn-ea"/>
                    <a:cs typeface="+mn-cs"/>
                  </a:defRPr>
                </a:lvl8pPr>
                <a:lvl9pPr marL="4283758" indent="-251986" algn="l" defTabSz="1007943" rtl="0" eaLnBrk="1" latinLnBrk="0" hangingPunct="1">
                  <a:lnSpc>
                    <a:spcPct val="90000"/>
                  </a:lnSpc>
                  <a:spcBef>
                    <a:spcPts val="551"/>
                  </a:spcBef>
                  <a:buFont typeface="Arial" panose="020B0604020202020204" pitchFamily="34" charset="0"/>
                  <a:buChar char="•"/>
                  <a:defRPr kumimoji="1" sz="1984" kern="1200">
                    <a:solidFill>
                      <a:schemeClr val="tx1"/>
                    </a:solidFill>
                    <a:latin typeface="+mn-lt"/>
                    <a:ea typeface="+mn-ea"/>
                    <a:cs typeface="+mn-cs"/>
                  </a:defRPr>
                </a:lvl9pPr>
              </a:lstStyle>
              <a:p>
                <a:pPr marL="0" indent="0">
                  <a:buNone/>
                </a:pPr>
                <a:r>
                  <a:rPr lang="ja-JP" altLang="en-US" sz="1000" dirty="0">
                    <a:latin typeface="UD デジタル 教科書体 N-B" panose="02020700000000000000" pitchFamily="17" charset="-128"/>
                    <a:ea typeface="UD デジタル 教科書体 N-B" panose="02020700000000000000" pitchFamily="17" charset="-128"/>
                  </a:rPr>
                  <a:t>　</a:t>
                </a:r>
                <a:r>
                  <a:rPr lang="ja-JP" altLang="en-US" sz="900" dirty="0">
                    <a:latin typeface="UD デジタル 教科書体 N-B" panose="02020700000000000000" pitchFamily="17" charset="-128"/>
                    <a:ea typeface="UD デジタル 教科書体 N-B" panose="02020700000000000000" pitchFamily="17" charset="-128"/>
                  </a:rPr>
                  <a:t>在宅の障害者の職業的能力と生活意欲の向上を図るための場の提供等を行う事業です。</a:t>
                </a:r>
                <a:endParaRPr lang="ja-JP" altLang="en-US" dirty="0">
                  <a:latin typeface="UD デジタル 教科書体 N-B" panose="02020700000000000000" pitchFamily="17" charset="-128"/>
                  <a:ea typeface="UD デジタル 教科書体 N-B" panose="02020700000000000000" pitchFamily="17" charset="-128"/>
                </a:endParaRPr>
              </a:p>
            </p:txBody>
          </p:sp>
        </p:grpSp>
        <p:sp>
          <p:nvSpPr>
            <p:cNvPr id="82" name="縦書きテキスト プレースホルダー 289">
              <a:extLst>
                <a:ext uri="{FF2B5EF4-FFF2-40B4-BE49-F238E27FC236}">
                  <a16:creationId xmlns:a16="http://schemas.microsoft.com/office/drawing/2014/main" id="{CE230DB4-D620-413E-B1EB-C9604F1AC9D1}"/>
                </a:ext>
              </a:extLst>
            </p:cNvPr>
            <p:cNvSpPr txBox="1">
              <a:spLocks/>
            </p:cNvSpPr>
            <p:nvPr/>
          </p:nvSpPr>
          <p:spPr>
            <a:xfrm>
              <a:off x="8505837" y="6299985"/>
              <a:ext cx="1326502" cy="177834"/>
            </a:xfrm>
            <a:prstGeom prst="rect">
              <a:avLst/>
            </a:prstGeom>
          </p:spPr>
          <p:txBody>
            <a:bodyPr>
              <a:noAutofit/>
            </a:bodyPr>
            <a:lstStyle>
              <a:lvl1pPr marL="251986" indent="-251986" algn="l" defTabSz="1007943" rtl="0" eaLnBrk="1" latinLnBrk="0" hangingPunct="1">
                <a:lnSpc>
                  <a:spcPct val="90000"/>
                </a:lnSpc>
                <a:spcBef>
                  <a:spcPts val="1102"/>
                </a:spcBef>
                <a:buFont typeface="Arial" panose="020B0604020202020204" pitchFamily="34" charset="0"/>
                <a:buChar char="•"/>
                <a:defRPr kumimoji="1" sz="3086" kern="1200">
                  <a:solidFill>
                    <a:schemeClr val="tx1"/>
                  </a:solidFill>
                  <a:latin typeface="+mn-lt"/>
                  <a:ea typeface="+mn-ea"/>
                  <a:cs typeface="+mn-cs"/>
                </a:defRPr>
              </a:lvl1pPr>
              <a:lvl2pPr marL="755957" indent="-251986" algn="l" defTabSz="1007943" rtl="0" eaLnBrk="1" latinLnBrk="0" hangingPunct="1">
                <a:lnSpc>
                  <a:spcPct val="90000"/>
                </a:lnSpc>
                <a:spcBef>
                  <a:spcPts val="551"/>
                </a:spcBef>
                <a:buFont typeface="Arial" panose="020B0604020202020204" pitchFamily="34" charset="0"/>
                <a:buChar char="•"/>
                <a:defRPr kumimoji="1" sz="2646" kern="1200">
                  <a:solidFill>
                    <a:schemeClr val="tx1"/>
                  </a:solidFill>
                  <a:latin typeface="+mn-lt"/>
                  <a:ea typeface="+mn-ea"/>
                  <a:cs typeface="+mn-cs"/>
                </a:defRPr>
              </a:lvl2pPr>
              <a:lvl3pPr marL="1259929" indent="-251986" algn="l" defTabSz="1007943" rtl="0" eaLnBrk="1" latinLnBrk="0" hangingPunct="1">
                <a:lnSpc>
                  <a:spcPct val="90000"/>
                </a:lnSpc>
                <a:spcBef>
                  <a:spcPts val="551"/>
                </a:spcBef>
                <a:buFont typeface="Arial" panose="020B0604020202020204" pitchFamily="34" charset="0"/>
                <a:buChar char="•"/>
                <a:defRPr kumimoji="1" sz="2205" kern="1200">
                  <a:solidFill>
                    <a:schemeClr val="tx1"/>
                  </a:solidFill>
                  <a:latin typeface="+mn-lt"/>
                  <a:ea typeface="+mn-ea"/>
                  <a:cs typeface="+mn-cs"/>
                </a:defRPr>
              </a:lvl3pPr>
              <a:lvl4pPr marL="1763900" indent="-251986" algn="l" defTabSz="1007943" rtl="0" eaLnBrk="1" latinLnBrk="0" hangingPunct="1">
                <a:lnSpc>
                  <a:spcPct val="90000"/>
                </a:lnSpc>
                <a:spcBef>
                  <a:spcPts val="551"/>
                </a:spcBef>
                <a:buFont typeface="Arial" panose="020B0604020202020204" pitchFamily="34" charset="0"/>
                <a:buChar char="•"/>
                <a:defRPr kumimoji="1" sz="1984" kern="1200">
                  <a:solidFill>
                    <a:schemeClr val="tx1"/>
                  </a:solidFill>
                  <a:latin typeface="+mn-lt"/>
                  <a:ea typeface="+mn-ea"/>
                  <a:cs typeface="+mn-cs"/>
                </a:defRPr>
              </a:lvl4pPr>
              <a:lvl5pPr marL="2267872" indent="-251986" algn="l" defTabSz="1007943" rtl="0" eaLnBrk="1" latinLnBrk="0" hangingPunct="1">
                <a:lnSpc>
                  <a:spcPct val="90000"/>
                </a:lnSpc>
                <a:spcBef>
                  <a:spcPts val="551"/>
                </a:spcBef>
                <a:buFont typeface="Arial" panose="020B0604020202020204" pitchFamily="34" charset="0"/>
                <a:buChar char="•"/>
                <a:defRPr kumimoji="1" sz="1984" kern="1200">
                  <a:solidFill>
                    <a:schemeClr val="tx1"/>
                  </a:solidFill>
                  <a:latin typeface="+mn-lt"/>
                  <a:ea typeface="+mn-ea"/>
                  <a:cs typeface="+mn-cs"/>
                </a:defRPr>
              </a:lvl5pPr>
              <a:lvl6pPr marL="2771844" indent="-251986" algn="l" defTabSz="1007943" rtl="0" eaLnBrk="1" latinLnBrk="0" hangingPunct="1">
                <a:lnSpc>
                  <a:spcPct val="90000"/>
                </a:lnSpc>
                <a:spcBef>
                  <a:spcPts val="551"/>
                </a:spcBef>
                <a:buFont typeface="Arial" panose="020B0604020202020204" pitchFamily="34" charset="0"/>
                <a:buChar char="•"/>
                <a:defRPr kumimoji="1" sz="1984" kern="1200">
                  <a:solidFill>
                    <a:schemeClr val="tx1"/>
                  </a:solidFill>
                  <a:latin typeface="+mn-lt"/>
                  <a:ea typeface="+mn-ea"/>
                  <a:cs typeface="+mn-cs"/>
                </a:defRPr>
              </a:lvl6pPr>
              <a:lvl7pPr marL="3275815" indent="-251986" algn="l" defTabSz="1007943" rtl="0" eaLnBrk="1" latinLnBrk="0" hangingPunct="1">
                <a:lnSpc>
                  <a:spcPct val="90000"/>
                </a:lnSpc>
                <a:spcBef>
                  <a:spcPts val="551"/>
                </a:spcBef>
                <a:buFont typeface="Arial" panose="020B0604020202020204" pitchFamily="34" charset="0"/>
                <a:buChar char="•"/>
                <a:defRPr kumimoji="1" sz="1984" kern="1200">
                  <a:solidFill>
                    <a:schemeClr val="tx1"/>
                  </a:solidFill>
                  <a:latin typeface="+mn-lt"/>
                  <a:ea typeface="+mn-ea"/>
                  <a:cs typeface="+mn-cs"/>
                </a:defRPr>
              </a:lvl7pPr>
              <a:lvl8pPr marL="3779787" indent="-251986" algn="l" defTabSz="1007943" rtl="0" eaLnBrk="1" latinLnBrk="0" hangingPunct="1">
                <a:lnSpc>
                  <a:spcPct val="90000"/>
                </a:lnSpc>
                <a:spcBef>
                  <a:spcPts val="551"/>
                </a:spcBef>
                <a:buFont typeface="Arial" panose="020B0604020202020204" pitchFamily="34" charset="0"/>
                <a:buChar char="•"/>
                <a:defRPr kumimoji="1" sz="1984" kern="1200">
                  <a:solidFill>
                    <a:schemeClr val="tx1"/>
                  </a:solidFill>
                  <a:latin typeface="+mn-lt"/>
                  <a:ea typeface="+mn-ea"/>
                  <a:cs typeface="+mn-cs"/>
                </a:defRPr>
              </a:lvl8pPr>
              <a:lvl9pPr marL="4283758" indent="-251986" algn="l" defTabSz="1007943" rtl="0" eaLnBrk="1" latinLnBrk="0" hangingPunct="1">
                <a:lnSpc>
                  <a:spcPct val="90000"/>
                </a:lnSpc>
                <a:spcBef>
                  <a:spcPts val="551"/>
                </a:spcBef>
                <a:buFont typeface="Arial" panose="020B0604020202020204" pitchFamily="34" charset="0"/>
                <a:buChar char="•"/>
                <a:defRPr kumimoji="1" sz="1984" kern="1200">
                  <a:solidFill>
                    <a:schemeClr val="tx1"/>
                  </a:solidFill>
                  <a:latin typeface="+mn-lt"/>
                  <a:ea typeface="+mn-ea"/>
                  <a:cs typeface="+mn-cs"/>
                </a:defRPr>
              </a:lvl9pPr>
            </a:lstStyle>
            <a:p>
              <a:pPr marL="0" indent="0">
                <a:buNone/>
              </a:pPr>
              <a:endParaRPr lang="ja-JP" altLang="en-US" sz="900" dirty="0">
                <a:solidFill>
                  <a:schemeClr val="accent1">
                    <a:lumMod val="50000"/>
                  </a:schemeClr>
                </a:solidFill>
                <a:latin typeface="HGS創英角ｺﾞｼｯｸUB" panose="020B0900000000000000" pitchFamily="50" charset="-128"/>
                <a:ea typeface="HGS創英角ｺﾞｼｯｸUB" panose="020B0900000000000000" pitchFamily="50" charset="-128"/>
              </a:endParaRPr>
            </a:p>
          </p:txBody>
        </p:sp>
      </p:grpSp>
      <p:grpSp>
        <p:nvGrpSpPr>
          <p:cNvPr id="91" name="グループ化 90">
            <a:extLst>
              <a:ext uri="{FF2B5EF4-FFF2-40B4-BE49-F238E27FC236}">
                <a16:creationId xmlns:a16="http://schemas.microsoft.com/office/drawing/2014/main" id="{26B6D4B5-D53A-4E75-92B5-5DC538F24C38}"/>
              </a:ext>
            </a:extLst>
          </p:cNvPr>
          <p:cNvGrpSpPr/>
          <p:nvPr/>
        </p:nvGrpSpPr>
        <p:grpSpPr>
          <a:xfrm>
            <a:off x="5185405" y="2735406"/>
            <a:ext cx="1410173" cy="1581380"/>
            <a:chOff x="8194749" y="2970946"/>
            <a:chExt cx="2340551" cy="1978787"/>
          </a:xfrm>
        </p:grpSpPr>
        <p:grpSp>
          <p:nvGrpSpPr>
            <p:cNvPr id="85" name="グループ化 84">
              <a:extLst>
                <a:ext uri="{FF2B5EF4-FFF2-40B4-BE49-F238E27FC236}">
                  <a16:creationId xmlns:a16="http://schemas.microsoft.com/office/drawing/2014/main" id="{32C6E93B-6B29-44DB-873B-F15F6219A85E}"/>
                </a:ext>
              </a:extLst>
            </p:cNvPr>
            <p:cNvGrpSpPr/>
            <p:nvPr/>
          </p:nvGrpSpPr>
          <p:grpSpPr>
            <a:xfrm>
              <a:off x="8194749" y="2970946"/>
              <a:ext cx="2340551" cy="1917700"/>
              <a:chOff x="8188399" y="1619510"/>
              <a:chExt cx="2340551" cy="1702863"/>
            </a:xfrm>
          </p:grpSpPr>
          <p:sp>
            <p:nvSpPr>
              <p:cNvPr id="11" name="角丸四角形 30">
                <a:extLst>
                  <a:ext uri="{FF2B5EF4-FFF2-40B4-BE49-F238E27FC236}">
                    <a16:creationId xmlns:a16="http://schemas.microsoft.com/office/drawing/2014/main" id="{8FD936B6-9D92-4B1D-A2CC-75C2246DE333}"/>
                  </a:ext>
                </a:extLst>
              </p:cNvPr>
              <p:cNvSpPr/>
              <p:nvPr/>
            </p:nvSpPr>
            <p:spPr>
              <a:xfrm>
                <a:off x="8188399" y="1619510"/>
                <a:ext cx="2307426" cy="1702863"/>
              </a:xfrm>
              <a:prstGeom prst="roundRect">
                <a:avLst>
                  <a:gd name="adj" fmla="val 6333"/>
                </a:avLst>
              </a:prstGeom>
              <a:solidFill>
                <a:schemeClr val="bg1"/>
              </a:solidFill>
              <a:ln w="1905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solidFill>
                    <a:srgbClr val="0070C0"/>
                  </a:solidFill>
                </a:endParaRPr>
              </a:p>
            </p:txBody>
          </p:sp>
          <p:sp>
            <p:nvSpPr>
              <p:cNvPr id="31" name="縦書きテキスト プレースホルダー 296">
                <a:extLst>
                  <a:ext uri="{FF2B5EF4-FFF2-40B4-BE49-F238E27FC236}">
                    <a16:creationId xmlns:a16="http://schemas.microsoft.com/office/drawing/2014/main" id="{83935AE3-CEEC-459D-A1E4-64709AA8FDBD}"/>
                  </a:ext>
                </a:extLst>
              </p:cNvPr>
              <p:cNvSpPr txBox="1">
                <a:spLocks/>
              </p:cNvSpPr>
              <p:nvPr/>
            </p:nvSpPr>
            <p:spPr>
              <a:xfrm>
                <a:off x="8254149" y="1654103"/>
                <a:ext cx="2258424" cy="355161"/>
              </a:xfrm>
              <a:prstGeom prst="rect">
                <a:avLst/>
              </a:prstGeom>
            </p:spPr>
            <p:txBody>
              <a:bodyPr>
                <a:noAutofit/>
              </a:bodyPr>
              <a:lstStyle>
                <a:lvl1pPr marL="251986" indent="-251986" algn="l" defTabSz="1007943" rtl="0" eaLnBrk="1" latinLnBrk="0" hangingPunct="1">
                  <a:lnSpc>
                    <a:spcPct val="90000"/>
                  </a:lnSpc>
                  <a:spcBef>
                    <a:spcPts val="1102"/>
                  </a:spcBef>
                  <a:buFont typeface="Arial" panose="020B0604020202020204" pitchFamily="34" charset="0"/>
                  <a:buChar char="•"/>
                  <a:defRPr kumimoji="1" sz="3086" kern="1200">
                    <a:solidFill>
                      <a:schemeClr val="tx1"/>
                    </a:solidFill>
                    <a:latin typeface="+mn-lt"/>
                    <a:ea typeface="+mn-ea"/>
                    <a:cs typeface="+mn-cs"/>
                  </a:defRPr>
                </a:lvl1pPr>
                <a:lvl2pPr marL="755957" indent="-251986" algn="l" defTabSz="1007943" rtl="0" eaLnBrk="1" latinLnBrk="0" hangingPunct="1">
                  <a:lnSpc>
                    <a:spcPct val="90000"/>
                  </a:lnSpc>
                  <a:spcBef>
                    <a:spcPts val="551"/>
                  </a:spcBef>
                  <a:buFont typeface="Arial" panose="020B0604020202020204" pitchFamily="34" charset="0"/>
                  <a:buChar char="•"/>
                  <a:defRPr kumimoji="1" sz="2646" kern="1200">
                    <a:solidFill>
                      <a:schemeClr val="tx1"/>
                    </a:solidFill>
                    <a:latin typeface="+mn-lt"/>
                    <a:ea typeface="+mn-ea"/>
                    <a:cs typeface="+mn-cs"/>
                  </a:defRPr>
                </a:lvl2pPr>
                <a:lvl3pPr marL="1259929" indent="-251986" algn="l" defTabSz="1007943" rtl="0" eaLnBrk="1" latinLnBrk="0" hangingPunct="1">
                  <a:lnSpc>
                    <a:spcPct val="90000"/>
                  </a:lnSpc>
                  <a:spcBef>
                    <a:spcPts val="551"/>
                  </a:spcBef>
                  <a:buFont typeface="Arial" panose="020B0604020202020204" pitchFamily="34" charset="0"/>
                  <a:buChar char="•"/>
                  <a:defRPr kumimoji="1" sz="2205" kern="1200">
                    <a:solidFill>
                      <a:schemeClr val="tx1"/>
                    </a:solidFill>
                    <a:latin typeface="+mn-lt"/>
                    <a:ea typeface="+mn-ea"/>
                    <a:cs typeface="+mn-cs"/>
                  </a:defRPr>
                </a:lvl3pPr>
                <a:lvl4pPr marL="1763900" indent="-251986" algn="l" defTabSz="1007943" rtl="0" eaLnBrk="1" latinLnBrk="0" hangingPunct="1">
                  <a:lnSpc>
                    <a:spcPct val="90000"/>
                  </a:lnSpc>
                  <a:spcBef>
                    <a:spcPts val="551"/>
                  </a:spcBef>
                  <a:buFont typeface="Arial" panose="020B0604020202020204" pitchFamily="34" charset="0"/>
                  <a:buChar char="•"/>
                  <a:defRPr kumimoji="1" sz="1984" kern="1200">
                    <a:solidFill>
                      <a:schemeClr val="tx1"/>
                    </a:solidFill>
                    <a:latin typeface="+mn-lt"/>
                    <a:ea typeface="+mn-ea"/>
                    <a:cs typeface="+mn-cs"/>
                  </a:defRPr>
                </a:lvl4pPr>
                <a:lvl5pPr marL="2267872" indent="-251986" algn="l" defTabSz="1007943" rtl="0" eaLnBrk="1" latinLnBrk="0" hangingPunct="1">
                  <a:lnSpc>
                    <a:spcPct val="90000"/>
                  </a:lnSpc>
                  <a:spcBef>
                    <a:spcPts val="551"/>
                  </a:spcBef>
                  <a:buFont typeface="Arial" panose="020B0604020202020204" pitchFamily="34" charset="0"/>
                  <a:buChar char="•"/>
                  <a:defRPr kumimoji="1" sz="1984" kern="1200">
                    <a:solidFill>
                      <a:schemeClr val="tx1"/>
                    </a:solidFill>
                    <a:latin typeface="+mn-lt"/>
                    <a:ea typeface="+mn-ea"/>
                    <a:cs typeface="+mn-cs"/>
                  </a:defRPr>
                </a:lvl5pPr>
                <a:lvl6pPr marL="2771844" indent="-251986" algn="l" defTabSz="1007943" rtl="0" eaLnBrk="1" latinLnBrk="0" hangingPunct="1">
                  <a:lnSpc>
                    <a:spcPct val="90000"/>
                  </a:lnSpc>
                  <a:spcBef>
                    <a:spcPts val="551"/>
                  </a:spcBef>
                  <a:buFont typeface="Arial" panose="020B0604020202020204" pitchFamily="34" charset="0"/>
                  <a:buChar char="•"/>
                  <a:defRPr kumimoji="1" sz="1984" kern="1200">
                    <a:solidFill>
                      <a:schemeClr val="tx1"/>
                    </a:solidFill>
                    <a:latin typeface="+mn-lt"/>
                    <a:ea typeface="+mn-ea"/>
                    <a:cs typeface="+mn-cs"/>
                  </a:defRPr>
                </a:lvl6pPr>
                <a:lvl7pPr marL="3275815" indent="-251986" algn="l" defTabSz="1007943" rtl="0" eaLnBrk="1" latinLnBrk="0" hangingPunct="1">
                  <a:lnSpc>
                    <a:spcPct val="90000"/>
                  </a:lnSpc>
                  <a:spcBef>
                    <a:spcPts val="551"/>
                  </a:spcBef>
                  <a:buFont typeface="Arial" panose="020B0604020202020204" pitchFamily="34" charset="0"/>
                  <a:buChar char="•"/>
                  <a:defRPr kumimoji="1" sz="1984" kern="1200">
                    <a:solidFill>
                      <a:schemeClr val="tx1"/>
                    </a:solidFill>
                    <a:latin typeface="+mn-lt"/>
                    <a:ea typeface="+mn-ea"/>
                    <a:cs typeface="+mn-cs"/>
                  </a:defRPr>
                </a:lvl7pPr>
                <a:lvl8pPr marL="3779787" indent="-251986" algn="l" defTabSz="1007943" rtl="0" eaLnBrk="1" latinLnBrk="0" hangingPunct="1">
                  <a:lnSpc>
                    <a:spcPct val="90000"/>
                  </a:lnSpc>
                  <a:spcBef>
                    <a:spcPts val="551"/>
                  </a:spcBef>
                  <a:buFont typeface="Arial" panose="020B0604020202020204" pitchFamily="34" charset="0"/>
                  <a:buChar char="•"/>
                  <a:defRPr kumimoji="1" sz="1984" kern="1200">
                    <a:solidFill>
                      <a:schemeClr val="tx1"/>
                    </a:solidFill>
                    <a:latin typeface="+mn-lt"/>
                    <a:ea typeface="+mn-ea"/>
                    <a:cs typeface="+mn-cs"/>
                  </a:defRPr>
                </a:lvl8pPr>
                <a:lvl9pPr marL="4283758" indent="-251986" algn="l" defTabSz="1007943" rtl="0" eaLnBrk="1" latinLnBrk="0" hangingPunct="1">
                  <a:lnSpc>
                    <a:spcPct val="90000"/>
                  </a:lnSpc>
                  <a:spcBef>
                    <a:spcPts val="551"/>
                  </a:spcBef>
                  <a:buFont typeface="Arial" panose="020B0604020202020204" pitchFamily="34" charset="0"/>
                  <a:buChar char="•"/>
                  <a:defRPr kumimoji="1" sz="1984" kern="1200">
                    <a:solidFill>
                      <a:schemeClr val="tx1"/>
                    </a:solidFill>
                    <a:latin typeface="+mn-lt"/>
                    <a:ea typeface="+mn-ea"/>
                    <a:cs typeface="+mn-cs"/>
                  </a:defRPr>
                </a:lvl9pPr>
              </a:lstStyle>
              <a:p>
                <a:pPr marL="0" indent="0">
                  <a:lnSpc>
                    <a:spcPct val="100000"/>
                  </a:lnSpc>
                  <a:spcBef>
                    <a:spcPts val="0"/>
                  </a:spcBef>
                  <a:buNone/>
                </a:pPr>
                <a:r>
                  <a:rPr lang="ja-JP" altLang="en-US" sz="900" dirty="0">
                    <a:solidFill>
                      <a:schemeClr val="accent1">
                        <a:lumMod val="50000"/>
                      </a:schemeClr>
                    </a:solidFill>
                    <a:latin typeface="UD デジタル 教科書体 N-B" panose="02020700000000000000" pitchFamily="17" charset="-128"/>
                    <a:ea typeface="UD デジタル 教科書体 N-B" panose="02020700000000000000" pitchFamily="17" charset="-128"/>
                  </a:rPr>
                  <a:t>精神</a:t>
                </a:r>
                <a:r>
                  <a:rPr lang="zh-TW" altLang="en-US" sz="900" dirty="0">
                    <a:solidFill>
                      <a:schemeClr val="accent1">
                        <a:lumMod val="50000"/>
                      </a:schemeClr>
                    </a:solidFill>
                    <a:latin typeface="UD デジタル 教科書体 N-B" panose="02020700000000000000" pitchFamily="17" charset="-128"/>
                    <a:ea typeface="UD デジタル 教科書体 N-B" panose="02020700000000000000" pitchFamily="17" charset="-128"/>
                  </a:rPr>
                  <a:t>障害者</a:t>
                </a:r>
                <a:endParaRPr lang="en-US" altLang="zh-TW" sz="900" dirty="0">
                  <a:solidFill>
                    <a:schemeClr val="accent1">
                      <a:lumMod val="50000"/>
                    </a:schemeClr>
                  </a:solidFill>
                  <a:latin typeface="UD デジタル 教科書体 N-B" panose="02020700000000000000" pitchFamily="17" charset="-128"/>
                  <a:ea typeface="UD デジタル 教科書体 N-B" panose="02020700000000000000" pitchFamily="17" charset="-128"/>
                </a:endParaRPr>
              </a:p>
              <a:p>
                <a:pPr marL="0" indent="0">
                  <a:lnSpc>
                    <a:spcPct val="100000"/>
                  </a:lnSpc>
                  <a:spcBef>
                    <a:spcPts val="0"/>
                  </a:spcBef>
                  <a:buNone/>
                </a:pPr>
                <a:r>
                  <a:rPr lang="zh-TW" altLang="en-US" sz="900" dirty="0">
                    <a:solidFill>
                      <a:schemeClr val="accent1">
                        <a:lumMod val="50000"/>
                      </a:schemeClr>
                    </a:solidFill>
                    <a:latin typeface="UD デジタル 教科書体 N-B" panose="02020700000000000000" pitchFamily="17" charset="-128"/>
                    <a:ea typeface="UD デジタル 教科書体 N-B" panose="02020700000000000000" pitchFamily="17" charset="-128"/>
                  </a:rPr>
                  <a:t>地域活動支援事業</a:t>
                </a:r>
                <a:endParaRPr lang="ja-JP" altLang="en-US" sz="900" dirty="0">
                  <a:solidFill>
                    <a:schemeClr val="accent1">
                      <a:lumMod val="50000"/>
                    </a:schemeClr>
                  </a:solidFill>
                  <a:latin typeface="UD デジタル 教科書体 N-B" panose="02020700000000000000" pitchFamily="17" charset="-128"/>
                  <a:ea typeface="UD デジタル 教科書体 N-B" panose="02020700000000000000" pitchFamily="17" charset="-128"/>
                </a:endParaRPr>
              </a:p>
            </p:txBody>
          </p:sp>
          <p:sp>
            <p:nvSpPr>
              <p:cNvPr id="32" name="テキスト プレースホルダー 3">
                <a:extLst>
                  <a:ext uri="{FF2B5EF4-FFF2-40B4-BE49-F238E27FC236}">
                    <a16:creationId xmlns:a16="http://schemas.microsoft.com/office/drawing/2014/main" id="{12A50724-F0AE-4E52-BB06-594924A73325}"/>
                  </a:ext>
                </a:extLst>
              </p:cNvPr>
              <p:cNvSpPr txBox="1">
                <a:spLocks/>
              </p:cNvSpPr>
              <p:nvPr/>
            </p:nvSpPr>
            <p:spPr>
              <a:xfrm>
                <a:off x="8219994" y="1951890"/>
                <a:ext cx="2308956" cy="1093152"/>
              </a:xfrm>
              <a:prstGeom prst="rect">
                <a:avLst/>
              </a:prstGeom>
            </p:spPr>
            <p:txBody>
              <a:bodyPr/>
              <a:lstStyle>
                <a:lvl1pPr marL="251986" indent="-251986" algn="l" defTabSz="1007943" rtl="0" eaLnBrk="1" latinLnBrk="0" hangingPunct="1">
                  <a:lnSpc>
                    <a:spcPct val="90000"/>
                  </a:lnSpc>
                  <a:spcBef>
                    <a:spcPts val="1102"/>
                  </a:spcBef>
                  <a:buFont typeface="Arial" panose="020B0604020202020204" pitchFamily="34" charset="0"/>
                  <a:buChar char="•"/>
                  <a:defRPr kumimoji="1" sz="3086" kern="1200">
                    <a:solidFill>
                      <a:schemeClr val="tx1"/>
                    </a:solidFill>
                    <a:latin typeface="+mn-lt"/>
                    <a:ea typeface="+mn-ea"/>
                    <a:cs typeface="+mn-cs"/>
                  </a:defRPr>
                </a:lvl1pPr>
                <a:lvl2pPr marL="755957" indent="-251986" algn="l" defTabSz="1007943" rtl="0" eaLnBrk="1" latinLnBrk="0" hangingPunct="1">
                  <a:lnSpc>
                    <a:spcPct val="90000"/>
                  </a:lnSpc>
                  <a:spcBef>
                    <a:spcPts val="551"/>
                  </a:spcBef>
                  <a:buFont typeface="Arial" panose="020B0604020202020204" pitchFamily="34" charset="0"/>
                  <a:buChar char="•"/>
                  <a:defRPr kumimoji="1" sz="2646" kern="1200">
                    <a:solidFill>
                      <a:schemeClr val="tx1"/>
                    </a:solidFill>
                    <a:latin typeface="+mn-lt"/>
                    <a:ea typeface="+mn-ea"/>
                    <a:cs typeface="+mn-cs"/>
                  </a:defRPr>
                </a:lvl2pPr>
                <a:lvl3pPr marL="1259929" indent="-251986" algn="l" defTabSz="1007943" rtl="0" eaLnBrk="1" latinLnBrk="0" hangingPunct="1">
                  <a:lnSpc>
                    <a:spcPct val="90000"/>
                  </a:lnSpc>
                  <a:spcBef>
                    <a:spcPts val="551"/>
                  </a:spcBef>
                  <a:buFont typeface="Arial" panose="020B0604020202020204" pitchFamily="34" charset="0"/>
                  <a:buChar char="•"/>
                  <a:defRPr kumimoji="1" sz="2205" kern="1200">
                    <a:solidFill>
                      <a:schemeClr val="tx1"/>
                    </a:solidFill>
                    <a:latin typeface="+mn-lt"/>
                    <a:ea typeface="+mn-ea"/>
                    <a:cs typeface="+mn-cs"/>
                  </a:defRPr>
                </a:lvl3pPr>
                <a:lvl4pPr marL="1763900" indent="-251986" algn="l" defTabSz="1007943" rtl="0" eaLnBrk="1" latinLnBrk="0" hangingPunct="1">
                  <a:lnSpc>
                    <a:spcPct val="90000"/>
                  </a:lnSpc>
                  <a:spcBef>
                    <a:spcPts val="551"/>
                  </a:spcBef>
                  <a:buFont typeface="Arial" panose="020B0604020202020204" pitchFamily="34" charset="0"/>
                  <a:buChar char="•"/>
                  <a:defRPr kumimoji="1" sz="1984" kern="1200">
                    <a:solidFill>
                      <a:schemeClr val="tx1"/>
                    </a:solidFill>
                    <a:latin typeface="+mn-lt"/>
                    <a:ea typeface="+mn-ea"/>
                    <a:cs typeface="+mn-cs"/>
                  </a:defRPr>
                </a:lvl4pPr>
                <a:lvl5pPr marL="2267872" indent="-251986" algn="l" defTabSz="1007943" rtl="0" eaLnBrk="1" latinLnBrk="0" hangingPunct="1">
                  <a:lnSpc>
                    <a:spcPct val="90000"/>
                  </a:lnSpc>
                  <a:spcBef>
                    <a:spcPts val="551"/>
                  </a:spcBef>
                  <a:buFont typeface="Arial" panose="020B0604020202020204" pitchFamily="34" charset="0"/>
                  <a:buChar char="•"/>
                  <a:defRPr kumimoji="1" sz="1984" kern="1200">
                    <a:solidFill>
                      <a:schemeClr val="tx1"/>
                    </a:solidFill>
                    <a:latin typeface="+mn-lt"/>
                    <a:ea typeface="+mn-ea"/>
                    <a:cs typeface="+mn-cs"/>
                  </a:defRPr>
                </a:lvl5pPr>
                <a:lvl6pPr marL="2771844" indent="-251986" algn="l" defTabSz="1007943" rtl="0" eaLnBrk="1" latinLnBrk="0" hangingPunct="1">
                  <a:lnSpc>
                    <a:spcPct val="90000"/>
                  </a:lnSpc>
                  <a:spcBef>
                    <a:spcPts val="551"/>
                  </a:spcBef>
                  <a:buFont typeface="Arial" panose="020B0604020202020204" pitchFamily="34" charset="0"/>
                  <a:buChar char="•"/>
                  <a:defRPr kumimoji="1" sz="1984" kern="1200">
                    <a:solidFill>
                      <a:schemeClr val="tx1"/>
                    </a:solidFill>
                    <a:latin typeface="+mn-lt"/>
                    <a:ea typeface="+mn-ea"/>
                    <a:cs typeface="+mn-cs"/>
                  </a:defRPr>
                </a:lvl6pPr>
                <a:lvl7pPr marL="3275815" indent="-251986" algn="l" defTabSz="1007943" rtl="0" eaLnBrk="1" latinLnBrk="0" hangingPunct="1">
                  <a:lnSpc>
                    <a:spcPct val="90000"/>
                  </a:lnSpc>
                  <a:spcBef>
                    <a:spcPts val="551"/>
                  </a:spcBef>
                  <a:buFont typeface="Arial" panose="020B0604020202020204" pitchFamily="34" charset="0"/>
                  <a:buChar char="•"/>
                  <a:defRPr kumimoji="1" sz="1984" kern="1200">
                    <a:solidFill>
                      <a:schemeClr val="tx1"/>
                    </a:solidFill>
                    <a:latin typeface="+mn-lt"/>
                    <a:ea typeface="+mn-ea"/>
                    <a:cs typeface="+mn-cs"/>
                  </a:defRPr>
                </a:lvl7pPr>
                <a:lvl8pPr marL="3779787" indent="-251986" algn="l" defTabSz="1007943" rtl="0" eaLnBrk="1" latinLnBrk="0" hangingPunct="1">
                  <a:lnSpc>
                    <a:spcPct val="90000"/>
                  </a:lnSpc>
                  <a:spcBef>
                    <a:spcPts val="551"/>
                  </a:spcBef>
                  <a:buFont typeface="Arial" panose="020B0604020202020204" pitchFamily="34" charset="0"/>
                  <a:buChar char="•"/>
                  <a:defRPr kumimoji="1" sz="1984" kern="1200">
                    <a:solidFill>
                      <a:schemeClr val="tx1"/>
                    </a:solidFill>
                    <a:latin typeface="+mn-lt"/>
                    <a:ea typeface="+mn-ea"/>
                    <a:cs typeface="+mn-cs"/>
                  </a:defRPr>
                </a:lvl8pPr>
                <a:lvl9pPr marL="4283758" indent="-251986" algn="l" defTabSz="1007943" rtl="0" eaLnBrk="1" latinLnBrk="0" hangingPunct="1">
                  <a:lnSpc>
                    <a:spcPct val="90000"/>
                  </a:lnSpc>
                  <a:spcBef>
                    <a:spcPts val="551"/>
                  </a:spcBef>
                  <a:buFont typeface="Arial" panose="020B0604020202020204" pitchFamily="34" charset="0"/>
                  <a:buChar char="•"/>
                  <a:defRPr kumimoji="1" sz="1984" kern="1200">
                    <a:solidFill>
                      <a:schemeClr val="tx1"/>
                    </a:solidFill>
                    <a:latin typeface="+mn-lt"/>
                    <a:ea typeface="+mn-ea"/>
                    <a:cs typeface="+mn-cs"/>
                  </a:defRPr>
                </a:lvl9pPr>
              </a:lstStyle>
              <a:p>
                <a:pPr marL="0" indent="0">
                  <a:lnSpc>
                    <a:spcPct val="100000"/>
                  </a:lnSpc>
                  <a:spcBef>
                    <a:spcPts val="0"/>
                  </a:spcBef>
                  <a:buNone/>
                </a:pPr>
                <a:r>
                  <a:rPr lang="ja-JP" altLang="en-US" sz="1050" dirty="0"/>
                  <a:t>　</a:t>
                </a:r>
                <a:r>
                  <a:rPr lang="ja-JP" altLang="en-US" sz="800" dirty="0">
                    <a:latin typeface="UD デジタル 教科書体 N-B" panose="02020700000000000000" pitchFamily="17" charset="-128"/>
                    <a:ea typeface="UD デジタル 教科書体 N-B" panose="02020700000000000000" pitchFamily="17" charset="-128"/>
                  </a:rPr>
                  <a:t>在宅の精神障害者に対して創作活動または生産活動の機会の提供、医療・福祉及び地域の社会基盤との連携強化のための調整、精神障害に対する理解促進を図るための普及啓発等を行う事業です。</a:t>
                </a:r>
                <a:endParaRPr lang="ja-JP" altLang="en-US" sz="900" dirty="0">
                  <a:latin typeface="UD デジタル 教科書体 N-B" panose="02020700000000000000" pitchFamily="17" charset="-128"/>
                  <a:ea typeface="UD デジタル 教科書体 N-B" panose="02020700000000000000" pitchFamily="17" charset="-128"/>
                </a:endParaRPr>
              </a:p>
            </p:txBody>
          </p:sp>
        </p:grpSp>
        <p:sp>
          <p:nvSpPr>
            <p:cNvPr id="90" name="縦書きテキスト プレースホルダー 289">
              <a:extLst>
                <a:ext uri="{FF2B5EF4-FFF2-40B4-BE49-F238E27FC236}">
                  <a16:creationId xmlns:a16="http://schemas.microsoft.com/office/drawing/2014/main" id="{85A76028-CDD3-4F1F-8310-7E556F8CFFD2}"/>
                </a:ext>
              </a:extLst>
            </p:cNvPr>
            <p:cNvSpPr txBox="1">
              <a:spLocks/>
            </p:cNvSpPr>
            <p:nvPr/>
          </p:nvSpPr>
          <p:spPr>
            <a:xfrm>
              <a:off x="8370981" y="4635090"/>
              <a:ext cx="1594350" cy="314643"/>
            </a:xfrm>
            <a:prstGeom prst="rect">
              <a:avLst/>
            </a:prstGeom>
          </p:spPr>
          <p:txBody>
            <a:bodyPr>
              <a:normAutofit/>
            </a:bodyPr>
            <a:lstStyle>
              <a:lvl1pPr marL="251986" indent="-251986" algn="l" defTabSz="1007943" rtl="0" eaLnBrk="1" latinLnBrk="0" hangingPunct="1">
                <a:lnSpc>
                  <a:spcPct val="90000"/>
                </a:lnSpc>
                <a:spcBef>
                  <a:spcPts val="1102"/>
                </a:spcBef>
                <a:buFont typeface="Arial" panose="020B0604020202020204" pitchFamily="34" charset="0"/>
                <a:buChar char="•"/>
                <a:defRPr kumimoji="1" sz="3086" kern="1200">
                  <a:solidFill>
                    <a:schemeClr val="tx1"/>
                  </a:solidFill>
                  <a:latin typeface="+mn-lt"/>
                  <a:ea typeface="+mn-ea"/>
                  <a:cs typeface="+mn-cs"/>
                </a:defRPr>
              </a:lvl1pPr>
              <a:lvl2pPr marL="755957" indent="-251986" algn="l" defTabSz="1007943" rtl="0" eaLnBrk="1" latinLnBrk="0" hangingPunct="1">
                <a:lnSpc>
                  <a:spcPct val="90000"/>
                </a:lnSpc>
                <a:spcBef>
                  <a:spcPts val="551"/>
                </a:spcBef>
                <a:buFont typeface="Arial" panose="020B0604020202020204" pitchFamily="34" charset="0"/>
                <a:buChar char="•"/>
                <a:defRPr kumimoji="1" sz="2646" kern="1200">
                  <a:solidFill>
                    <a:schemeClr val="tx1"/>
                  </a:solidFill>
                  <a:latin typeface="+mn-lt"/>
                  <a:ea typeface="+mn-ea"/>
                  <a:cs typeface="+mn-cs"/>
                </a:defRPr>
              </a:lvl2pPr>
              <a:lvl3pPr marL="1259929" indent="-251986" algn="l" defTabSz="1007943" rtl="0" eaLnBrk="1" latinLnBrk="0" hangingPunct="1">
                <a:lnSpc>
                  <a:spcPct val="90000"/>
                </a:lnSpc>
                <a:spcBef>
                  <a:spcPts val="551"/>
                </a:spcBef>
                <a:buFont typeface="Arial" panose="020B0604020202020204" pitchFamily="34" charset="0"/>
                <a:buChar char="•"/>
                <a:defRPr kumimoji="1" sz="2205" kern="1200">
                  <a:solidFill>
                    <a:schemeClr val="tx1"/>
                  </a:solidFill>
                  <a:latin typeface="+mn-lt"/>
                  <a:ea typeface="+mn-ea"/>
                  <a:cs typeface="+mn-cs"/>
                </a:defRPr>
              </a:lvl3pPr>
              <a:lvl4pPr marL="1763900" indent="-251986" algn="l" defTabSz="1007943" rtl="0" eaLnBrk="1" latinLnBrk="0" hangingPunct="1">
                <a:lnSpc>
                  <a:spcPct val="90000"/>
                </a:lnSpc>
                <a:spcBef>
                  <a:spcPts val="551"/>
                </a:spcBef>
                <a:buFont typeface="Arial" panose="020B0604020202020204" pitchFamily="34" charset="0"/>
                <a:buChar char="•"/>
                <a:defRPr kumimoji="1" sz="1984" kern="1200">
                  <a:solidFill>
                    <a:schemeClr val="tx1"/>
                  </a:solidFill>
                  <a:latin typeface="+mn-lt"/>
                  <a:ea typeface="+mn-ea"/>
                  <a:cs typeface="+mn-cs"/>
                </a:defRPr>
              </a:lvl4pPr>
              <a:lvl5pPr marL="2267872" indent="-251986" algn="l" defTabSz="1007943" rtl="0" eaLnBrk="1" latinLnBrk="0" hangingPunct="1">
                <a:lnSpc>
                  <a:spcPct val="90000"/>
                </a:lnSpc>
                <a:spcBef>
                  <a:spcPts val="551"/>
                </a:spcBef>
                <a:buFont typeface="Arial" panose="020B0604020202020204" pitchFamily="34" charset="0"/>
                <a:buChar char="•"/>
                <a:defRPr kumimoji="1" sz="1984" kern="1200">
                  <a:solidFill>
                    <a:schemeClr val="tx1"/>
                  </a:solidFill>
                  <a:latin typeface="+mn-lt"/>
                  <a:ea typeface="+mn-ea"/>
                  <a:cs typeface="+mn-cs"/>
                </a:defRPr>
              </a:lvl5pPr>
              <a:lvl6pPr marL="2771844" indent="-251986" algn="l" defTabSz="1007943" rtl="0" eaLnBrk="1" latinLnBrk="0" hangingPunct="1">
                <a:lnSpc>
                  <a:spcPct val="90000"/>
                </a:lnSpc>
                <a:spcBef>
                  <a:spcPts val="551"/>
                </a:spcBef>
                <a:buFont typeface="Arial" panose="020B0604020202020204" pitchFamily="34" charset="0"/>
                <a:buChar char="•"/>
                <a:defRPr kumimoji="1" sz="1984" kern="1200">
                  <a:solidFill>
                    <a:schemeClr val="tx1"/>
                  </a:solidFill>
                  <a:latin typeface="+mn-lt"/>
                  <a:ea typeface="+mn-ea"/>
                  <a:cs typeface="+mn-cs"/>
                </a:defRPr>
              </a:lvl6pPr>
              <a:lvl7pPr marL="3275815" indent="-251986" algn="l" defTabSz="1007943" rtl="0" eaLnBrk="1" latinLnBrk="0" hangingPunct="1">
                <a:lnSpc>
                  <a:spcPct val="90000"/>
                </a:lnSpc>
                <a:spcBef>
                  <a:spcPts val="551"/>
                </a:spcBef>
                <a:buFont typeface="Arial" panose="020B0604020202020204" pitchFamily="34" charset="0"/>
                <a:buChar char="•"/>
                <a:defRPr kumimoji="1" sz="1984" kern="1200">
                  <a:solidFill>
                    <a:schemeClr val="tx1"/>
                  </a:solidFill>
                  <a:latin typeface="+mn-lt"/>
                  <a:ea typeface="+mn-ea"/>
                  <a:cs typeface="+mn-cs"/>
                </a:defRPr>
              </a:lvl7pPr>
              <a:lvl8pPr marL="3779787" indent="-251986" algn="l" defTabSz="1007943" rtl="0" eaLnBrk="1" latinLnBrk="0" hangingPunct="1">
                <a:lnSpc>
                  <a:spcPct val="90000"/>
                </a:lnSpc>
                <a:spcBef>
                  <a:spcPts val="551"/>
                </a:spcBef>
                <a:buFont typeface="Arial" panose="020B0604020202020204" pitchFamily="34" charset="0"/>
                <a:buChar char="•"/>
                <a:defRPr kumimoji="1" sz="1984" kern="1200">
                  <a:solidFill>
                    <a:schemeClr val="tx1"/>
                  </a:solidFill>
                  <a:latin typeface="+mn-lt"/>
                  <a:ea typeface="+mn-ea"/>
                  <a:cs typeface="+mn-cs"/>
                </a:defRPr>
              </a:lvl8pPr>
              <a:lvl9pPr marL="4283758" indent="-251986" algn="l" defTabSz="1007943" rtl="0" eaLnBrk="1" latinLnBrk="0" hangingPunct="1">
                <a:lnSpc>
                  <a:spcPct val="90000"/>
                </a:lnSpc>
                <a:spcBef>
                  <a:spcPts val="551"/>
                </a:spcBef>
                <a:buFont typeface="Arial" panose="020B0604020202020204" pitchFamily="34" charset="0"/>
                <a:buChar char="•"/>
                <a:defRPr kumimoji="1" sz="1984" kern="1200">
                  <a:solidFill>
                    <a:schemeClr val="tx1"/>
                  </a:solidFill>
                  <a:latin typeface="+mn-lt"/>
                  <a:ea typeface="+mn-ea"/>
                  <a:cs typeface="+mn-cs"/>
                </a:defRPr>
              </a:lvl9pPr>
            </a:lstStyle>
            <a:p>
              <a:pPr marL="0" indent="0">
                <a:buNone/>
              </a:pPr>
              <a:r>
                <a:rPr lang="ja-JP" altLang="en-US" sz="900" dirty="0">
                  <a:solidFill>
                    <a:srgbClr val="0070C0"/>
                  </a:solidFill>
                  <a:latin typeface="HGS創英角ｺﾞｼｯｸUB" panose="020B0900000000000000" pitchFamily="50" charset="-128"/>
                  <a:ea typeface="HGS創英角ｺﾞｼｯｸUB" panose="020B0900000000000000" pitchFamily="50" charset="-128"/>
                </a:rPr>
                <a:t>㊸</a:t>
              </a:r>
            </a:p>
          </p:txBody>
        </p:sp>
      </p:grpSp>
      <p:grpSp>
        <p:nvGrpSpPr>
          <p:cNvPr id="86" name="グループ化 85">
            <a:extLst>
              <a:ext uri="{FF2B5EF4-FFF2-40B4-BE49-F238E27FC236}">
                <a16:creationId xmlns:a16="http://schemas.microsoft.com/office/drawing/2014/main" id="{3DB9543C-39D2-4287-BE59-68D63405701D}"/>
              </a:ext>
            </a:extLst>
          </p:cNvPr>
          <p:cNvGrpSpPr/>
          <p:nvPr/>
        </p:nvGrpSpPr>
        <p:grpSpPr>
          <a:xfrm>
            <a:off x="5199436" y="1738420"/>
            <a:ext cx="1431337" cy="905740"/>
            <a:chOff x="8093423" y="6185358"/>
            <a:chExt cx="2369790" cy="1374317"/>
          </a:xfrm>
        </p:grpSpPr>
        <p:grpSp>
          <p:nvGrpSpPr>
            <p:cNvPr id="27" name="グループ化 26">
              <a:extLst>
                <a:ext uri="{FF2B5EF4-FFF2-40B4-BE49-F238E27FC236}">
                  <a16:creationId xmlns:a16="http://schemas.microsoft.com/office/drawing/2014/main" id="{C24D8BF3-C8A8-4F84-A1E4-A9CD6B1D19EC}"/>
                </a:ext>
              </a:extLst>
            </p:cNvPr>
            <p:cNvGrpSpPr/>
            <p:nvPr/>
          </p:nvGrpSpPr>
          <p:grpSpPr>
            <a:xfrm>
              <a:off x="8093423" y="6185358"/>
              <a:ext cx="2369790" cy="1374317"/>
              <a:chOff x="8196609" y="3656717"/>
              <a:chExt cx="2369790" cy="1728083"/>
            </a:xfrm>
          </p:grpSpPr>
          <p:sp>
            <p:nvSpPr>
              <p:cNvPr id="10" name="角丸四角形 30">
                <a:extLst>
                  <a:ext uri="{FF2B5EF4-FFF2-40B4-BE49-F238E27FC236}">
                    <a16:creationId xmlns:a16="http://schemas.microsoft.com/office/drawing/2014/main" id="{4E8FC0DC-82CB-49BB-8CCF-7DBF7A0001BB}"/>
                  </a:ext>
                </a:extLst>
              </p:cNvPr>
              <p:cNvSpPr/>
              <p:nvPr/>
            </p:nvSpPr>
            <p:spPr>
              <a:xfrm>
                <a:off x="8200917" y="3756324"/>
                <a:ext cx="2365482" cy="1628476"/>
              </a:xfrm>
              <a:prstGeom prst="roundRect">
                <a:avLst>
                  <a:gd name="adj" fmla="val 6333"/>
                </a:avLst>
              </a:prstGeom>
              <a:solidFill>
                <a:schemeClr val="bg1"/>
              </a:solidFill>
              <a:ln w="1905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25" name="縦書きテキスト プレースホルダー 300">
                <a:extLst>
                  <a:ext uri="{FF2B5EF4-FFF2-40B4-BE49-F238E27FC236}">
                    <a16:creationId xmlns:a16="http://schemas.microsoft.com/office/drawing/2014/main" id="{479DF6E4-B1F2-41F5-A974-A562F9297E8F}"/>
                  </a:ext>
                </a:extLst>
              </p:cNvPr>
              <p:cNvSpPr txBox="1">
                <a:spLocks/>
              </p:cNvSpPr>
              <p:nvPr/>
            </p:nvSpPr>
            <p:spPr>
              <a:xfrm>
                <a:off x="8293901" y="3656717"/>
                <a:ext cx="1901867" cy="253029"/>
              </a:xfrm>
              <a:prstGeom prst="rect">
                <a:avLst/>
              </a:prstGeom>
            </p:spPr>
            <p:txBody>
              <a:bodyPr vert="horz" lIns="91440" tIns="45720" rIns="91440" bIns="45720" rtlCol="0">
                <a:noAutofit/>
              </a:bodyPr>
              <a:lstStyle>
                <a:lvl1pPr marL="0" indent="0" algn="l" defTabSz="1007943" rtl="0" eaLnBrk="1" latinLnBrk="0" hangingPunct="1">
                  <a:lnSpc>
                    <a:spcPts val="1600"/>
                  </a:lnSpc>
                  <a:spcBef>
                    <a:spcPts val="1102"/>
                  </a:spcBef>
                  <a:buFont typeface="Arial" panose="020B0604020202020204" pitchFamily="34" charset="0"/>
                  <a:buNone/>
                  <a:defRPr kumimoji="1" sz="1400" b="1" kern="1200">
                    <a:solidFill>
                      <a:srgbClr val="C00000"/>
                    </a:solidFill>
                    <a:latin typeface="HGPｺﾞｼｯｸM" panose="020B0600000000000000" pitchFamily="50" charset="-128"/>
                    <a:ea typeface="HGPｺﾞｼｯｸM" panose="020B0600000000000000" pitchFamily="50" charset="-128"/>
                    <a:cs typeface="+mn-cs"/>
                  </a:defRPr>
                </a:lvl1pPr>
                <a:lvl2pPr marL="503971" indent="0" algn="l" defTabSz="1007943" rtl="0" eaLnBrk="1" latinLnBrk="0" hangingPunct="1">
                  <a:lnSpc>
                    <a:spcPct val="90000"/>
                  </a:lnSpc>
                  <a:spcBef>
                    <a:spcPts val="551"/>
                  </a:spcBef>
                  <a:buFont typeface="Arial" panose="020B0604020202020204" pitchFamily="34" charset="0"/>
                  <a:buNone/>
                  <a:defRPr kumimoji="1" sz="2646" kern="1200">
                    <a:solidFill>
                      <a:schemeClr val="tx1"/>
                    </a:solidFill>
                    <a:latin typeface="メイリオ" panose="020B0604030504040204" pitchFamily="50" charset="-128"/>
                    <a:ea typeface="メイリオ" panose="020B0604030504040204" pitchFamily="50" charset="-128"/>
                    <a:cs typeface="+mn-cs"/>
                  </a:defRPr>
                </a:lvl2pPr>
                <a:lvl3pPr marL="1007943" indent="0" algn="l" defTabSz="1007943" rtl="0" eaLnBrk="1" latinLnBrk="0" hangingPunct="1">
                  <a:lnSpc>
                    <a:spcPct val="90000"/>
                  </a:lnSpc>
                  <a:spcBef>
                    <a:spcPts val="551"/>
                  </a:spcBef>
                  <a:buFont typeface="Arial" panose="020B0604020202020204" pitchFamily="34" charset="0"/>
                  <a:buNone/>
                  <a:defRPr kumimoji="1" sz="2205" kern="1200">
                    <a:solidFill>
                      <a:schemeClr val="tx1"/>
                    </a:solidFill>
                    <a:latin typeface="メイリオ" panose="020B0604030504040204" pitchFamily="50" charset="-128"/>
                    <a:ea typeface="メイリオ" panose="020B0604030504040204" pitchFamily="50" charset="-128"/>
                    <a:cs typeface="+mn-cs"/>
                  </a:defRPr>
                </a:lvl3pPr>
                <a:lvl4pPr marL="1511914" indent="0" algn="l" defTabSz="1007943" rtl="0" eaLnBrk="1" latinLnBrk="0" hangingPunct="1">
                  <a:lnSpc>
                    <a:spcPct val="90000"/>
                  </a:lnSpc>
                  <a:spcBef>
                    <a:spcPts val="551"/>
                  </a:spcBef>
                  <a:buFont typeface="Arial" panose="020B0604020202020204" pitchFamily="34" charset="0"/>
                  <a:buNone/>
                  <a:defRPr kumimoji="1" sz="1984" kern="1200">
                    <a:solidFill>
                      <a:schemeClr val="tx1"/>
                    </a:solidFill>
                    <a:latin typeface="メイリオ" panose="020B0604030504040204" pitchFamily="50" charset="-128"/>
                    <a:ea typeface="メイリオ" panose="020B0604030504040204" pitchFamily="50" charset="-128"/>
                    <a:cs typeface="+mn-cs"/>
                  </a:defRPr>
                </a:lvl4pPr>
                <a:lvl5pPr marL="2015886" indent="0" algn="l" defTabSz="1007943" rtl="0" eaLnBrk="1" latinLnBrk="0" hangingPunct="1">
                  <a:lnSpc>
                    <a:spcPct val="90000"/>
                  </a:lnSpc>
                  <a:spcBef>
                    <a:spcPts val="551"/>
                  </a:spcBef>
                  <a:buFont typeface="Arial" panose="020B0604020202020204" pitchFamily="34" charset="0"/>
                  <a:buNone/>
                  <a:defRPr kumimoji="1" sz="1984" kern="1200">
                    <a:solidFill>
                      <a:schemeClr val="tx1"/>
                    </a:solidFill>
                    <a:latin typeface="メイリオ" panose="020B0604030504040204" pitchFamily="50" charset="-128"/>
                    <a:ea typeface="メイリオ" panose="020B0604030504040204" pitchFamily="50" charset="-128"/>
                    <a:cs typeface="+mn-cs"/>
                  </a:defRPr>
                </a:lvl5pPr>
                <a:lvl6pPr marL="2771844" indent="-251986" algn="l" defTabSz="1007943" rtl="0" eaLnBrk="1" latinLnBrk="0" hangingPunct="1">
                  <a:lnSpc>
                    <a:spcPct val="90000"/>
                  </a:lnSpc>
                  <a:spcBef>
                    <a:spcPts val="551"/>
                  </a:spcBef>
                  <a:buFont typeface="Arial" panose="020B0604020202020204" pitchFamily="34" charset="0"/>
                  <a:buChar char="•"/>
                  <a:defRPr kumimoji="1" sz="1984" kern="1200">
                    <a:solidFill>
                      <a:schemeClr val="tx1"/>
                    </a:solidFill>
                    <a:latin typeface="+mn-lt"/>
                    <a:ea typeface="+mn-ea"/>
                    <a:cs typeface="+mn-cs"/>
                  </a:defRPr>
                </a:lvl6pPr>
                <a:lvl7pPr marL="3275815" indent="-251986" algn="l" defTabSz="1007943" rtl="0" eaLnBrk="1" latinLnBrk="0" hangingPunct="1">
                  <a:lnSpc>
                    <a:spcPct val="90000"/>
                  </a:lnSpc>
                  <a:spcBef>
                    <a:spcPts val="551"/>
                  </a:spcBef>
                  <a:buFont typeface="Arial" panose="020B0604020202020204" pitchFamily="34" charset="0"/>
                  <a:buChar char="•"/>
                  <a:defRPr kumimoji="1" sz="1984" kern="1200">
                    <a:solidFill>
                      <a:schemeClr val="tx1"/>
                    </a:solidFill>
                    <a:latin typeface="+mn-lt"/>
                    <a:ea typeface="+mn-ea"/>
                    <a:cs typeface="+mn-cs"/>
                  </a:defRPr>
                </a:lvl7pPr>
                <a:lvl8pPr marL="3779787" indent="-251986" algn="l" defTabSz="1007943" rtl="0" eaLnBrk="1" latinLnBrk="0" hangingPunct="1">
                  <a:lnSpc>
                    <a:spcPct val="90000"/>
                  </a:lnSpc>
                  <a:spcBef>
                    <a:spcPts val="551"/>
                  </a:spcBef>
                  <a:buFont typeface="Arial" panose="020B0604020202020204" pitchFamily="34" charset="0"/>
                  <a:buChar char="•"/>
                  <a:defRPr kumimoji="1" sz="1984" kern="1200">
                    <a:solidFill>
                      <a:schemeClr val="tx1"/>
                    </a:solidFill>
                    <a:latin typeface="+mn-lt"/>
                    <a:ea typeface="+mn-ea"/>
                    <a:cs typeface="+mn-cs"/>
                  </a:defRPr>
                </a:lvl8pPr>
                <a:lvl9pPr marL="4283758" indent="-251986" algn="l" defTabSz="1007943" rtl="0" eaLnBrk="1" latinLnBrk="0" hangingPunct="1">
                  <a:lnSpc>
                    <a:spcPct val="90000"/>
                  </a:lnSpc>
                  <a:spcBef>
                    <a:spcPts val="551"/>
                  </a:spcBef>
                  <a:buFont typeface="Arial" panose="020B0604020202020204" pitchFamily="34" charset="0"/>
                  <a:buChar char="•"/>
                  <a:defRPr kumimoji="1" sz="1984" kern="1200">
                    <a:solidFill>
                      <a:schemeClr val="tx1"/>
                    </a:solidFill>
                    <a:latin typeface="+mn-lt"/>
                    <a:ea typeface="+mn-ea"/>
                    <a:cs typeface="+mn-cs"/>
                  </a:defRPr>
                </a:lvl9pPr>
              </a:lstStyle>
              <a:p>
                <a:r>
                  <a:rPr lang="ja-JP" altLang="en-US" sz="900" dirty="0">
                    <a:solidFill>
                      <a:schemeClr val="accent2"/>
                    </a:solidFill>
                    <a:latin typeface="UD デジタル 教科書体 N-B" panose="02020700000000000000" pitchFamily="17" charset="-128"/>
                    <a:ea typeface="UD デジタル 教科書体 N-B" panose="02020700000000000000" pitchFamily="17" charset="-128"/>
                  </a:rPr>
                  <a:t>自立訓練</a:t>
                </a:r>
              </a:p>
            </p:txBody>
          </p:sp>
          <p:sp>
            <p:nvSpPr>
              <p:cNvPr id="26" name="縦書きテキスト プレースホルダー 301">
                <a:extLst>
                  <a:ext uri="{FF2B5EF4-FFF2-40B4-BE49-F238E27FC236}">
                    <a16:creationId xmlns:a16="http://schemas.microsoft.com/office/drawing/2014/main" id="{29E579E3-3725-42E4-8982-532DCC4F04B5}"/>
                  </a:ext>
                </a:extLst>
              </p:cNvPr>
              <p:cNvSpPr txBox="1">
                <a:spLocks/>
              </p:cNvSpPr>
              <p:nvPr/>
            </p:nvSpPr>
            <p:spPr>
              <a:xfrm>
                <a:off x="8196609" y="4061772"/>
                <a:ext cx="2315050" cy="1277834"/>
              </a:xfrm>
              <a:prstGeom prst="rect">
                <a:avLst/>
              </a:prstGeom>
            </p:spPr>
            <p:txBody>
              <a:bodyPr vert="horz" lIns="91440" tIns="45720" rIns="91440" bIns="45720" rtlCol="0">
                <a:normAutofit/>
              </a:bodyPr>
              <a:lstStyle>
                <a:lvl1pPr marL="0" indent="0" algn="l" defTabSz="1007943" rtl="0" eaLnBrk="1" latinLnBrk="0" hangingPunct="1">
                  <a:lnSpc>
                    <a:spcPts val="900"/>
                  </a:lnSpc>
                  <a:spcBef>
                    <a:spcPts val="1102"/>
                  </a:spcBef>
                  <a:buFont typeface="Arial" panose="020B0604020202020204" pitchFamily="34" charset="0"/>
                  <a:buNone/>
                  <a:defRPr kumimoji="1" sz="850" b="0" kern="1200">
                    <a:solidFill>
                      <a:schemeClr val="tx1"/>
                    </a:solidFill>
                    <a:latin typeface="HGSｺﾞｼｯｸM" panose="020B0600000000000000" pitchFamily="50" charset="-128"/>
                    <a:ea typeface="HGSｺﾞｼｯｸM" panose="020B0600000000000000" pitchFamily="50" charset="-128"/>
                    <a:cs typeface="+mn-cs"/>
                  </a:defRPr>
                </a:lvl1pPr>
                <a:lvl2pPr marL="503971" indent="0" algn="l" defTabSz="1007943" rtl="0" eaLnBrk="1" latinLnBrk="0" hangingPunct="1">
                  <a:lnSpc>
                    <a:spcPct val="90000"/>
                  </a:lnSpc>
                  <a:spcBef>
                    <a:spcPts val="551"/>
                  </a:spcBef>
                  <a:buFont typeface="Arial" panose="020B0604020202020204" pitchFamily="34" charset="0"/>
                  <a:buNone/>
                  <a:defRPr kumimoji="1" sz="2646" kern="1200">
                    <a:solidFill>
                      <a:schemeClr val="tx1"/>
                    </a:solidFill>
                    <a:latin typeface="メイリオ" panose="020B0604030504040204" pitchFamily="50" charset="-128"/>
                    <a:ea typeface="メイリオ" panose="020B0604030504040204" pitchFamily="50" charset="-128"/>
                    <a:cs typeface="+mn-cs"/>
                  </a:defRPr>
                </a:lvl2pPr>
                <a:lvl3pPr marL="1007943" indent="0" algn="l" defTabSz="1007943" rtl="0" eaLnBrk="1" latinLnBrk="0" hangingPunct="1">
                  <a:lnSpc>
                    <a:spcPct val="90000"/>
                  </a:lnSpc>
                  <a:spcBef>
                    <a:spcPts val="551"/>
                  </a:spcBef>
                  <a:buFont typeface="Arial" panose="020B0604020202020204" pitchFamily="34" charset="0"/>
                  <a:buNone/>
                  <a:defRPr kumimoji="1" sz="2205" kern="1200">
                    <a:solidFill>
                      <a:schemeClr val="tx1"/>
                    </a:solidFill>
                    <a:latin typeface="メイリオ" panose="020B0604030504040204" pitchFamily="50" charset="-128"/>
                    <a:ea typeface="メイリオ" panose="020B0604030504040204" pitchFamily="50" charset="-128"/>
                    <a:cs typeface="+mn-cs"/>
                  </a:defRPr>
                </a:lvl3pPr>
                <a:lvl4pPr marL="1511914" indent="0" algn="l" defTabSz="1007943" rtl="0" eaLnBrk="1" latinLnBrk="0" hangingPunct="1">
                  <a:lnSpc>
                    <a:spcPct val="90000"/>
                  </a:lnSpc>
                  <a:spcBef>
                    <a:spcPts val="551"/>
                  </a:spcBef>
                  <a:buFont typeface="Arial" panose="020B0604020202020204" pitchFamily="34" charset="0"/>
                  <a:buNone/>
                  <a:defRPr kumimoji="1" sz="1984" kern="1200">
                    <a:solidFill>
                      <a:schemeClr val="tx1"/>
                    </a:solidFill>
                    <a:latin typeface="メイリオ" panose="020B0604030504040204" pitchFamily="50" charset="-128"/>
                    <a:ea typeface="メイリオ" panose="020B0604030504040204" pitchFamily="50" charset="-128"/>
                    <a:cs typeface="+mn-cs"/>
                  </a:defRPr>
                </a:lvl4pPr>
                <a:lvl5pPr marL="2015886" indent="0" algn="l" defTabSz="1007943" rtl="0" eaLnBrk="1" latinLnBrk="0" hangingPunct="1">
                  <a:lnSpc>
                    <a:spcPct val="90000"/>
                  </a:lnSpc>
                  <a:spcBef>
                    <a:spcPts val="551"/>
                  </a:spcBef>
                  <a:buFont typeface="Arial" panose="020B0604020202020204" pitchFamily="34" charset="0"/>
                  <a:buNone/>
                  <a:defRPr kumimoji="1" sz="1984" kern="1200">
                    <a:solidFill>
                      <a:schemeClr val="tx1"/>
                    </a:solidFill>
                    <a:latin typeface="メイリオ" panose="020B0604030504040204" pitchFamily="50" charset="-128"/>
                    <a:ea typeface="メイリオ" panose="020B0604030504040204" pitchFamily="50" charset="-128"/>
                    <a:cs typeface="+mn-cs"/>
                  </a:defRPr>
                </a:lvl5pPr>
                <a:lvl6pPr marL="2771844" indent="-251986" algn="l" defTabSz="1007943" rtl="0" eaLnBrk="1" latinLnBrk="0" hangingPunct="1">
                  <a:lnSpc>
                    <a:spcPct val="90000"/>
                  </a:lnSpc>
                  <a:spcBef>
                    <a:spcPts val="551"/>
                  </a:spcBef>
                  <a:buFont typeface="Arial" panose="020B0604020202020204" pitchFamily="34" charset="0"/>
                  <a:buChar char="•"/>
                  <a:defRPr kumimoji="1" sz="1984" kern="1200">
                    <a:solidFill>
                      <a:schemeClr val="tx1"/>
                    </a:solidFill>
                    <a:latin typeface="+mn-lt"/>
                    <a:ea typeface="+mn-ea"/>
                    <a:cs typeface="+mn-cs"/>
                  </a:defRPr>
                </a:lvl6pPr>
                <a:lvl7pPr marL="3275815" indent="-251986" algn="l" defTabSz="1007943" rtl="0" eaLnBrk="1" latinLnBrk="0" hangingPunct="1">
                  <a:lnSpc>
                    <a:spcPct val="90000"/>
                  </a:lnSpc>
                  <a:spcBef>
                    <a:spcPts val="551"/>
                  </a:spcBef>
                  <a:buFont typeface="Arial" panose="020B0604020202020204" pitchFamily="34" charset="0"/>
                  <a:buChar char="•"/>
                  <a:defRPr kumimoji="1" sz="1984" kern="1200">
                    <a:solidFill>
                      <a:schemeClr val="tx1"/>
                    </a:solidFill>
                    <a:latin typeface="+mn-lt"/>
                    <a:ea typeface="+mn-ea"/>
                    <a:cs typeface="+mn-cs"/>
                  </a:defRPr>
                </a:lvl7pPr>
                <a:lvl8pPr marL="3779787" indent="-251986" algn="l" defTabSz="1007943" rtl="0" eaLnBrk="1" latinLnBrk="0" hangingPunct="1">
                  <a:lnSpc>
                    <a:spcPct val="90000"/>
                  </a:lnSpc>
                  <a:spcBef>
                    <a:spcPts val="551"/>
                  </a:spcBef>
                  <a:buFont typeface="Arial" panose="020B0604020202020204" pitchFamily="34" charset="0"/>
                  <a:buChar char="•"/>
                  <a:defRPr kumimoji="1" sz="1984" kern="1200">
                    <a:solidFill>
                      <a:schemeClr val="tx1"/>
                    </a:solidFill>
                    <a:latin typeface="+mn-lt"/>
                    <a:ea typeface="+mn-ea"/>
                    <a:cs typeface="+mn-cs"/>
                  </a:defRPr>
                </a:lvl8pPr>
                <a:lvl9pPr marL="4283758" indent="-251986" algn="l" defTabSz="1007943" rtl="0" eaLnBrk="1" latinLnBrk="0" hangingPunct="1">
                  <a:lnSpc>
                    <a:spcPct val="90000"/>
                  </a:lnSpc>
                  <a:spcBef>
                    <a:spcPts val="551"/>
                  </a:spcBef>
                  <a:buFont typeface="Arial" panose="020B0604020202020204" pitchFamily="34" charset="0"/>
                  <a:buChar char="•"/>
                  <a:defRPr kumimoji="1" sz="1984" kern="1200">
                    <a:solidFill>
                      <a:schemeClr val="tx1"/>
                    </a:solidFill>
                    <a:latin typeface="+mn-lt"/>
                    <a:ea typeface="+mn-ea"/>
                    <a:cs typeface="+mn-cs"/>
                  </a:defRPr>
                </a:lvl9pPr>
              </a:lstStyle>
              <a:p>
                <a:r>
                  <a:rPr lang="ja-JP" altLang="en-US" sz="700" dirty="0"/>
                  <a:t>　</a:t>
                </a:r>
                <a:r>
                  <a:rPr lang="ja-JP" altLang="en-US" sz="800" dirty="0">
                    <a:latin typeface="UD デジタル 教科書体 N-B" panose="02020700000000000000" pitchFamily="17" charset="-128"/>
                    <a:ea typeface="UD デジタル 教科書体 N-B" panose="02020700000000000000" pitchFamily="17" charset="-128"/>
                  </a:rPr>
                  <a:t>自立した日常生活を営むために必要な訓練、生活等に関する相談および助言などの支援を行います。</a:t>
                </a:r>
              </a:p>
            </p:txBody>
          </p:sp>
        </p:grpSp>
        <p:sp>
          <p:nvSpPr>
            <p:cNvPr id="83" name="縦書きテキスト プレースホルダー 289">
              <a:extLst>
                <a:ext uri="{FF2B5EF4-FFF2-40B4-BE49-F238E27FC236}">
                  <a16:creationId xmlns:a16="http://schemas.microsoft.com/office/drawing/2014/main" id="{C293D2C3-73C6-48DF-8CC6-C8990DD0C87A}"/>
                </a:ext>
              </a:extLst>
            </p:cNvPr>
            <p:cNvSpPr txBox="1">
              <a:spLocks/>
            </p:cNvSpPr>
            <p:nvPr/>
          </p:nvSpPr>
          <p:spPr>
            <a:xfrm>
              <a:off x="8244554" y="7256976"/>
              <a:ext cx="1326503" cy="278317"/>
            </a:xfrm>
            <a:prstGeom prst="rect">
              <a:avLst/>
            </a:prstGeom>
          </p:spPr>
          <p:txBody>
            <a:bodyPr>
              <a:noAutofit/>
            </a:bodyPr>
            <a:lstStyle>
              <a:lvl1pPr marL="251986" indent="-251986" algn="l" defTabSz="1007943" rtl="0" eaLnBrk="1" latinLnBrk="0" hangingPunct="1">
                <a:lnSpc>
                  <a:spcPct val="90000"/>
                </a:lnSpc>
                <a:spcBef>
                  <a:spcPts val="1102"/>
                </a:spcBef>
                <a:buFont typeface="Arial" panose="020B0604020202020204" pitchFamily="34" charset="0"/>
                <a:buChar char="•"/>
                <a:defRPr kumimoji="1" sz="3086" kern="1200">
                  <a:solidFill>
                    <a:schemeClr val="tx1"/>
                  </a:solidFill>
                  <a:latin typeface="+mn-lt"/>
                  <a:ea typeface="+mn-ea"/>
                  <a:cs typeface="+mn-cs"/>
                </a:defRPr>
              </a:lvl1pPr>
              <a:lvl2pPr marL="755957" indent="-251986" algn="l" defTabSz="1007943" rtl="0" eaLnBrk="1" latinLnBrk="0" hangingPunct="1">
                <a:lnSpc>
                  <a:spcPct val="90000"/>
                </a:lnSpc>
                <a:spcBef>
                  <a:spcPts val="551"/>
                </a:spcBef>
                <a:buFont typeface="Arial" panose="020B0604020202020204" pitchFamily="34" charset="0"/>
                <a:buChar char="•"/>
                <a:defRPr kumimoji="1" sz="2646" kern="1200">
                  <a:solidFill>
                    <a:schemeClr val="tx1"/>
                  </a:solidFill>
                  <a:latin typeface="+mn-lt"/>
                  <a:ea typeface="+mn-ea"/>
                  <a:cs typeface="+mn-cs"/>
                </a:defRPr>
              </a:lvl2pPr>
              <a:lvl3pPr marL="1259929" indent="-251986" algn="l" defTabSz="1007943" rtl="0" eaLnBrk="1" latinLnBrk="0" hangingPunct="1">
                <a:lnSpc>
                  <a:spcPct val="90000"/>
                </a:lnSpc>
                <a:spcBef>
                  <a:spcPts val="551"/>
                </a:spcBef>
                <a:buFont typeface="Arial" panose="020B0604020202020204" pitchFamily="34" charset="0"/>
                <a:buChar char="•"/>
                <a:defRPr kumimoji="1" sz="2205" kern="1200">
                  <a:solidFill>
                    <a:schemeClr val="tx1"/>
                  </a:solidFill>
                  <a:latin typeface="+mn-lt"/>
                  <a:ea typeface="+mn-ea"/>
                  <a:cs typeface="+mn-cs"/>
                </a:defRPr>
              </a:lvl3pPr>
              <a:lvl4pPr marL="1763900" indent="-251986" algn="l" defTabSz="1007943" rtl="0" eaLnBrk="1" latinLnBrk="0" hangingPunct="1">
                <a:lnSpc>
                  <a:spcPct val="90000"/>
                </a:lnSpc>
                <a:spcBef>
                  <a:spcPts val="551"/>
                </a:spcBef>
                <a:buFont typeface="Arial" panose="020B0604020202020204" pitchFamily="34" charset="0"/>
                <a:buChar char="•"/>
                <a:defRPr kumimoji="1" sz="1984" kern="1200">
                  <a:solidFill>
                    <a:schemeClr val="tx1"/>
                  </a:solidFill>
                  <a:latin typeface="+mn-lt"/>
                  <a:ea typeface="+mn-ea"/>
                  <a:cs typeface="+mn-cs"/>
                </a:defRPr>
              </a:lvl4pPr>
              <a:lvl5pPr marL="2267872" indent="-251986" algn="l" defTabSz="1007943" rtl="0" eaLnBrk="1" latinLnBrk="0" hangingPunct="1">
                <a:lnSpc>
                  <a:spcPct val="90000"/>
                </a:lnSpc>
                <a:spcBef>
                  <a:spcPts val="551"/>
                </a:spcBef>
                <a:buFont typeface="Arial" panose="020B0604020202020204" pitchFamily="34" charset="0"/>
                <a:buChar char="•"/>
                <a:defRPr kumimoji="1" sz="1984" kern="1200">
                  <a:solidFill>
                    <a:schemeClr val="tx1"/>
                  </a:solidFill>
                  <a:latin typeface="+mn-lt"/>
                  <a:ea typeface="+mn-ea"/>
                  <a:cs typeface="+mn-cs"/>
                </a:defRPr>
              </a:lvl5pPr>
              <a:lvl6pPr marL="2771844" indent="-251986" algn="l" defTabSz="1007943" rtl="0" eaLnBrk="1" latinLnBrk="0" hangingPunct="1">
                <a:lnSpc>
                  <a:spcPct val="90000"/>
                </a:lnSpc>
                <a:spcBef>
                  <a:spcPts val="551"/>
                </a:spcBef>
                <a:buFont typeface="Arial" panose="020B0604020202020204" pitchFamily="34" charset="0"/>
                <a:buChar char="•"/>
                <a:defRPr kumimoji="1" sz="1984" kern="1200">
                  <a:solidFill>
                    <a:schemeClr val="tx1"/>
                  </a:solidFill>
                  <a:latin typeface="+mn-lt"/>
                  <a:ea typeface="+mn-ea"/>
                  <a:cs typeface="+mn-cs"/>
                </a:defRPr>
              </a:lvl6pPr>
              <a:lvl7pPr marL="3275815" indent="-251986" algn="l" defTabSz="1007943" rtl="0" eaLnBrk="1" latinLnBrk="0" hangingPunct="1">
                <a:lnSpc>
                  <a:spcPct val="90000"/>
                </a:lnSpc>
                <a:spcBef>
                  <a:spcPts val="551"/>
                </a:spcBef>
                <a:buFont typeface="Arial" panose="020B0604020202020204" pitchFamily="34" charset="0"/>
                <a:buChar char="•"/>
                <a:defRPr kumimoji="1" sz="1984" kern="1200">
                  <a:solidFill>
                    <a:schemeClr val="tx1"/>
                  </a:solidFill>
                  <a:latin typeface="+mn-lt"/>
                  <a:ea typeface="+mn-ea"/>
                  <a:cs typeface="+mn-cs"/>
                </a:defRPr>
              </a:lvl7pPr>
              <a:lvl8pPr marL="3779787" indent="-251986" algn="l" defTabSz="1007943" rtl="0" eaLnBrk="1" latinLnBrk="0" hangingPunct="1">
                <a:lnSpc>
                  <a:spcPct val="90000"/>
                </a:lnSpc>
                <a:spcBef>
                  <a:spcPts val="551"/>
                </a:spcBef>
                <a:buFont typeface="Arial" panose="020B0604020202020204" pitchFamily="34" charset="0"/>
                <a:buChar char="•"/>
                <a:defRPr kumimoji="1" sz="1984" kern="1200">
                  <a:solidFill>
                    <a:schemeClr val="tx1"/>
                  </a:solidFill>
                  <a:latin typeface="+mn-lt"/>
                  <a:ea typeface="+mn-ea"/>
                  <a:cs typeface="+mn-cs"/>
                </a:defRPr>
              </a:lvl8pPr>
              <a:lvl9pPr marL="4283758" indent="-251986" algn="l" defTabSz="1007943" rtl="0" eaLnBrk="1" latinLnBrk="0" hangingPunct="1">
                <a:lnSpc>
                  <a:spcPct val="90000"/>
                </a:lnSpc>
                <a:spcBef>
                  <a:spcPts val="551"/>
                </a:spcBef>
                <a:buFont typeface="Arial" panose="020B0604020202020204" pitchFamily="34" charset="0"/>
                <a:buChar char="•"/>
                <a:defRPr kumimoji="1" sz="1984" kern="1200">
                  <a:solidFill>
                    <a:schemeClr val="tx1"/>
                  </a:solidFill>
                  <a:latin typeface="+mn-lt"/>
                  <a:ea typeface="+mn-ea"/>
                  <a:cs typeface="+mn-cs"/>
                </a:defRPr>
              </a:lvl9pPr>
            </a:lstStyle>
            <a:p>
              <a:pPr marL="0" indent="0">
                <a:buNone/>
              </a:pPr>
              <a:r>
                <a:rPr lang="ja-JP" altLang="en-US" sz="900" dirty="0">
                  <a:solidFill>
                    <a:schemeClr val="accent2"/>
                  </a:solidFill>
                  <a:latin typeface="HGS創英角ｺﾞｼｯｸUB" panose="020B0900000000000000" pitchFamily="50" charset="-128"/>
                  <a:ea typeface="HGS創英角ｺﾞｼｯｸUB" panose="020B0900000000000000" pitchFamily="50" charset="-128"/>
                </a:rPr>
                <a:t>㊵㊶㊷</a:t>
              </a:r>
            </a:p>
          </p:txBody>
        </p:sp>
      </p:grpSp>
      <p:sp>
        <p:nvSpPr>
          <p:cNvPr id="103" name="角丸四角形 30">
            <a:extLst>
              <a:ext uri="{FF2B5EF4-FFF2-40B4-BE49-F238E27FC236}">
                <a16:creationId xmlns:a16="http://schemas.microsoft.com/office/drawing/2014/main" id="{5A76350E-6632-49F7-B6E5-8B925A0BA3C2}"/>
              </a:ext>
            </a:extLst>
          </p:cNvPr>
          <p:cNvSpPr/>
          <p:nvPr/>
        </p:nvSpPr>
        <p:spPr>
          <a:xfrm>
            <a:off x="7653511" y="132445"/>
            <a:ext cx="2987225" cy="723888"/>
          </a:xfrm>
          <a:prstGeom prst="roundRect">
            <a:avLst>
              <a:gd name="adj" fmla="val 6333"/>
            </a:avLst>
          </a:prstGeom>
          <a:solidFill>
            <a:schemeClr val="accent6">
              <a:lumMod val="60000"/>
              <a:lumOff val="40000"/>
            </a:schemeClr>
          </a:solidFill>
          <a:ln w="19050">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600" dirty="0">
                <a:solidFill>
                  <a:schemeClr val="tx1"/>
                </a:solidFill>
                <a:latin typeface="UD デジタル 教科書体 N-B" panose="02020700000000000000" pitchFamily="17" charset="-128"/>
                <a:ea typeface="UD デジタル 教科書体 N-B" panose="02020700000000000000" pitchFamily="17" charset="-128"/>
              </a:rPr>
              <a:t>名古屋市西区日中事業所一覧</a:t>
            </a:r>
            <a:endParaRPr kumimoji="1" lang="en-US" altLang="ja-JP" sz="1600" dirty="0">
              <a:solidFill>
                <a:schemeClr val="tx1"/>
              </a:solidFill>
              <a:latin typeface="UD デジタル 教科書体 N-B" panose="02020700000000000000" pitchFamily="17" charset="-128"/>
              <a:ea typeface="UD デジタル 教科書体 N-B" panose="02020700000000000000" pitchFamily="17" charset="-128"/>
            </a:endParaRPr>
          </a:p>
        </p:txBody>
      </p:sp>
      <p:pic>
        <p:nvPicPr>
          <p:cNvPr id="104" name="Picture 4" descr="「もーやっこ マーク画像」の画像検索結果">
            <a:extLst>
              <a:ext uri="{FF2B5EF4-FFF2-40B4-BE49-F238E27FC236}">
                <a16:creationId xmlns:a16="http://schemas.microsoft.com/office/drawing/2014/main" id="{CA3157AB-A995-49B2-A7F2-780F03172A0A}"/>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230025" y="961773"/>
            <a:ext cx="1834195" cy="1834195"/>
          </a:xfrm>
          <a:prstGeom prst="ellipse">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105" name="角丸四角形 30">
            <a:extLst>
              <a:ext uri="{FF2B5EF4-FFF2-40B4-BE49-F238E27FC236}">
                <a16:creationId xmlns:a16="http://schemas.microsoft.com/office/drawing/2014/main" id="{4153DCF6-0B47-4B71-BABC-52FA16DD8DFB}"/>
              </a:ext>
            </a:extLst>
          </p:cNvPr>
          <p:cNvSpPr/>
          <p:nvPr/>
        </p:nvSpPr>
        <p:spPr>
          <a:xfrm>
            <a:off x="7733264" y="2835196"/>
            <a:ext cx="2863083" cy="2482406"/>
          </a:xfrm>
          <a:prstGeom prst="roundRect">
            <a:avLst>
              <a:gd name="adj" fmla="val 6333"/>
            </a:avLst>
          </a:prstGeom>
          <a:solidFill>
            <a:schemeClr val="bg1"/>
          </a:solidFill>
          <a:ln w="19050">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200" dirty="0">
                <a:solidFill>
                  <a:schemeClr val="tx1"/>
                </a:solidFill>
                <a:latin typeface="UD デジタル 教科書体 N-B" panose="02020700000000000000" pitchFamily="17" charset="-128"/>
                <a:ea typeface="UD デジタル 教科書体 N-B" panose="02020700000000000000" pitchFamily="17" charset="-128"/>
              </a:rPr>
              <a:t>西区自立支援連絡協議会</a:t>
            </a:r>
            <a:endParaRPr kumimoji="1" lang="en-US" altLang="ja-JP" sz="1200" dirty="0">
              <a:solidFill>
                <a:schemeClr val="tx1"/>
              </a:solidFill>
              <a:latin typeface="UD デジタル 教科書体 N-B" panose="02020700000000000000" pitchFamily="17" charset="-128"/>
              <a:ea typeface="UD デジタル 教科書体 N-B" panose="02020700000000000000" pitchFamily="17" charset="-128"/>
            </a:endParaRPr>
          </a:p>
          <a:p>
            <a:pPr algn="just"/>
            <a:r>
              <a:rPr lang="ja-JP" altLang="en-US" sz="1200" dirty="0">
                <a:solidFill>
                  <a:schemeClr val="tx1"/>
                </a:solidFill>
                <a:latin typeface="UD デジタル 教科書体 N-B" panose="02020700000000000000" pitchFamily="17" charset="-128"/>
                <a:ea typeface="UD デジタル 教科書体 N-B" panose="02020700000000000000" pitchFamily="17" charset="-128"/>
              </a:rPr>
              <a:t>地域生活をみんなで支え、障害のある人もない人も安心して暮らしていける街を目指し、その仕組み作りに取り組みます。地域の方に障害について理解を深めていただくための啓発活動、関係機関のネットワーク作り等に取り組んでいきます。</a:t>
            </a:r>
            <a:endParaRPr lang="en-US" altLang="ja-JP" sz="1200" dirty="0">
              <a:solidFill>
                <a:schemeClr val="tx1"/>
              </a:solidFill>
              <a:latin typeface="UD デジタル 教科書体 N-B" panose="02020700000000000000" pitchFamily="17" charset="-128"/>
              <a:ea typeface="UD デジタル 教科書体 N-B" panose="02020700000000000000" pitchFamily="17" charset="-128"/>
            </a:endParaRPr>
          </a:p>
          <a:p>
            <a:pPr algn="just"/>
            <a:endParaRPr kumimoji="1" lang="en-US" altLang="ja-JP" sz="1200" dirty="0">
              <a:solidFill>
                <a:schemeClr val="tx1"/>
              </a:solidFill>
              <a:latin typeface="UD デジタル 教科書体 N-B" panose="02020700000000000000" pitchFamily="17" charset="-128"/>
              <a:ea typeface="UD デジタル 教科書体 N-B" panose="02020700000000000000" pitchFamily="17" charset="-128"/>
            </a:endParaRPr>
          </a:p>
          <a:p>
            <a:pPr algn="just"/>
            <a:r>
              <a:rPr lang="ja-JP" altLang="en-US" sz="1200" dirty="0">
                <a:solidFill>
                  <a:schemeClr val="tx1"/>
                </a:solidFill>
                <a:latin typeface="UD デジタル 教科書体 N-B" panose="02020700000000000000" pitchFamily="17" charset="-128"/>
                <a:ea typeface="UD デジタル 教科書体 N-B" panose="02020700000000000000" pitchFamily="17" charset="-128"/>
              </a:rPr>
              <a:t>西区自立支援連絡協議会</a:t>
            </a:r>
            <a:r>
              <a:rPr lang="en-US" altLang="ja-JP" sz="1200" dirty="0">
                <a:solidFill>
                  <a:schemeClr val="tx1"/>
                </a:solidFill>
                <a:latin typeface="UD デジタル 教科書体 N-B" panose="02020700000000000000" pitchFamily="17" charset="-128"/>
                <a:ea typeface="UD デジタル 教科書体 N-B" panose="02020700000000000000" pitchFamily="17" charset="-128"/>
              </a:rPr>
              <a:t>HP</a:t>
            </a:r>
          </a:p>
        </p:txBody>
      </p:sp>
      <p:sp>
        <p:nvSpPr>
          <p:cNvPr id="106" name="正方形/長方形 105">
            <a:extLst>
              <a:ext uri="{FF2B5EF4-FFF2-40B4-BE49-F238E27FC236}">
                <a16:creationId xmlns:a16="http://schemas.microsoft.com/office/drawing/2014/main" id="{455EC34E-C993-4EBB-82D5-1F72E9243315}"/>
              </a:ext>
            </a:extLst>
          </p:cNvPr>
          <p:cNvSpPr/>
          <p:nvPr/>
        </p:nvSpPr>
        <p:spPr>
          <a:xfrm>
            <a:off x="7733264" y="6954763"/>
            <a:ext cx="3296852" cy="253916"/>
          </a:xfrm>
          <a:prstGeom prst="rect">
            <a:avLst/>
          </a:prstGeom>
        </p:spPr>
        <p:txBody>
          <a:bodyPr wrap="square">
            <a:spAutoFit/>
          </a:bodyPr>
          <a:lstStyle/>
          <a:p>
            <a:r>
              <a:rPr lang="ja-JP" altLang="en-US" sz="1050" dirty="0">
                <a:latin typeface="UD デジタル 教科書体 N-B" panose="02020700000000000000" pitchFamily="17" charset="-128"/>
                <a:ea typeface="UD デジタル 教科書体 N-B" panose="02020700000000000000" pitchFamily="17" charset="-128"/>
              </a:rPr>
              <a:t>　作成：西区障害者基幹相談支援センター</a:t>
            </a:r>
            <a:endParaRPr lang="en-US" altLang="ja-JP" sz="1050" dirty="0">
              <a:latin typeface="UD デジタル 教科書体 N-B" panose="02020700000000000000" pitchFamily="17" charset="-128"/>
              <a:ea typeface="UD デジタル 教科書体 N-B" panose="02020700000000000000" pitchFamily="17" charset="-128"/>
            </a:endParaRPr>
          </a:p>
        </p:txBody>
      </p:sp>
      <p:sp>
        <p:nvSpPr>
          <p:cNvPr id="142" name="正方形/長方形 141">
            <a:extLst>
              <a:ext uri="{FF2B5EF4-FFF2-40B4-BE49-F238E27FC236}">
                <a16:creationId xmlns:a16="http://schemas.microsoft.com/office/drawing/2014/main" id="{C1EE5063-4A7A-4783-8F1B-BAA3DF842A54}"/>
              </a:ext>
            </a:extLst>
          </p:cNvPr>
          <p:cNvSpPr/>
          <p:nvPr/>
        </p:nvSpPr>
        <p:spPr>
          <a:xfrm>
            <a:off x="3744202" y="4434378"/>
            <a:ext cx="669264" cy="229073"/>
          </a:xfrm>
          <a:prstGeom prst="rect">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kumimoji="1" lang="ja-JP" altLang="en-US" sz="700" dirty="0"/>
              <a:t>基幹</a:t>
            </a:r>
            <a:br>
              <a:rPr kumimoji="1" lang="en-US" altLang="ja-JP" sz="700" dirty="0"/>
            </a:br>
            <a:r>
              <a:rPr lang="ja-JP" altLang="en-US" sz="600" dirty="0"/>
              <a:t>サテライト</a:t>
            </a:r>
            <a:endParaRPr kumimoji="1" lang="ja-JP" altLang="en-US" sz="900" dirty="0"/>
          </a:p>
        </p:txBody>
      </p:sp>
      <p:sp>
        <p:nvSpPr>
          <p:cNvPr id="136" name="正方形/長方形 135">
            <a:extLst>
              <a:ext uri="{FF2B5EF4-FFF2-40B4-BE49-F238E27FC236}">
                <a16:creationId xmlns:a16="http://schemas.microsoft.com/office/drawing/2014/main" id="{B7185ABD-FDEA-4433-8976-DB40F6899304}"/>
              </a:ext>
            </a:extLst>
          </p:cNvPr>
          <p:cNvSpPr/>
          <p:nvPr/>
        </p:nvSpPr>
        <p:spPr>
          <a:xfrm>
            <a:off x="4002160" y="4717922"/>
            <a:ext cx="232686" cy="226068"/>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140" name="直線コネクタ 139">
            <a:extLst>
              <a:ext uri="{FF2B5EF4-FFF2-40B4-BE49-F238E27FC236}">
                <a16:creationId xmlns:a16="http://schemas.microsoft.com/office/drawing/2014/main" id="{4669F441-88AC-4E90-A2BB-60F01883BC50}"/>
              </a:ext>
            </a:extLst>
          </p:cNvPr>
          <p:cNvCxnSpPr>
            <a:cxnSpLocks/>
            <a:stCxn id="142" idx="2"/>
          </p:cNvCxnSpPr>
          <p:nvPr/>
        </p:nvCxnSpPr>
        <p:spPr>
          <a:xfrm flipH="1">
            <a:off x="4034552" y="4663451"/>
            <a:ext cx="44282" cy="288159"/>
          </a:xfrm>
          <a:prstGeom prst="line">
            <a:avLst/>
          </a:prstGeom>
        </p:spPr>
        <p:style>
          <a:lnRef idx="1">
            <a:schemeClr val="dk1"/>
          </a:lnRef>
          <a:fillRef idx="0">
            <a:schemeClr val="dk1"/>
          </a:fillRef>
          <a:effectRef idx="0">
            <a:schemeClr val="dk1"/>
          </a:effectRef>
          <a:fontRef idx="minor">
            <a:schemeClr val="tx1"/>
          </a:fontRef>
        </p:style>
      </p:cxnSp>
      <p:sp>
        <p:nvSpPr>
          <p:cNvPr id="146" name="楕円 145">
            <a:extLst>
              <a:ext uri="{FF2B5EF4-FFF2-40B4-BE49-F238E27FC236}">
                <a16:creationId xmlns:a16="http://schemas.microsoft.com/office/drawing/2014/main" id="{20255955-87AB-4673-867F-41BD6B26A485}"/>
              </a:ext>
            </a:extLst>
          </p:cNvPr>
          <p:cNvSpPr/>
          <p:nvPr/>
        </p:nvSpPr>
        <p:spPr>
          <a:xfrm>
            <a:off x="3994053" y="4960617"/>
            <a:ext cx="52412" cy="45719"/>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kumimoji="1" lang="ja-JP" altLang="en-US"/>
          </a:p>
        </p:txBody>
      </p:sp>
      <p:sp>
        <p:nvSpPr>
          <p:cNvPr id="148" name="正方形/長方形 147">
            <a:extLst>
              <a:ext uri="{FF2B5EF4-FFF2-40B4-BE49-F238E27FC236}">
                <a16:creationId xmlns:a16="http://schemas.microsoft.com/office/drawing/2014/main" id="{E4FF5E88-DFF5-4096-9D88-E82CA55ABF19}"/>
              </a:ext>
            </a:extLst>
          </p:cNvPr>
          <p:cNvSpPr/>
          <p:nvPr/>
        </p:nvSpPr>
        <p:spPr>
          <a:xfrm>
            <a:off x="2532914" y="2103502"/>
            <a:ext cx="551107" cy="181167"/>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kumimoji="1" lang="ja-JP" altLang="en-US" sz="700" dirty="0"/>
              <a:t>基幹本部</a:t>
            </a:r>
            <a:endParaRPr kumimoji="1" lang="ja-JP" altLang="en-US" sz="900" dirty="0"/>
          </a:p>
        </p:txBody>
      </p:sp>
      <p:cxnSp>
        <p:nvCxnSpPr>
          <p:cNvPr id="150" name="直線コネクタ 149">
            <a:extLst>
              <a:ext uri="{FF2B5EF4-FFF2-40B4-BE49-F238E27FC236}">
                <a16:creationId xmlns:a16="http://schemas.microsoft.com/office/drawing/2014/main" id="{04B142AB-C55E-4785-ADDD-A7F4CA07011F}"/>
              </a:ext>
            </a:extLst>
          </p:cNvPr>
          <p:cNvCxnSpPr>
            <a:cxnSpLocks/>
            <a:stCxn id="148" idx="2"/>
          </p:cNvCxnSpPr>
          <p:nvPr/>
        </p:nvCxnSpPr>
        <p:spPr>
          <a:xfrm>
            <a:off x="2808468" y="2284669"/>
            <a:ext cx="57894" cy="142859"/>
          </a:xfrm>
          <a:prstGeom prst="line">
            <a:avLst/>
          </a:prstGeom>
        </p:spPr>
        <p:style>
          <a:lnRef idx="1">
            <a:schemeClr val="dk1"/>
          </a:lnRef>
          <a:fillRef idx="0">
            <a:schemeClr val="dk1"/>
          </a:fillRef>
          <a:effectRef idx="0">
            <a:schemeClr val="dk1"/>
          </a:effectRef>
          <a:fontRef idx="minor">
            <a:schemeClr val="tx1"/>
          </a:fontRef>
        </p:style>
      </p:cxnSp>
      <p:sp>
        <p:nvSpPr>
          <p:cNvPr id="152" name="楕円 151">
            <a:extLst>
              <a:ext uri="{FF2B5EF4-FFF2-40B4-BE49-F238E27FC236}">
                <a16:creationId xmlns:a16="http://schemas.microsoft.com/office/drawing/2014/main" id="{260360A7-D575-4399-82A5-C73512C5472A}"/>
              </a:ext>
            </a:extLst>
          </p:cNvPr>
          <p:cNvSpPr/>
          <p:nvPr/>
        </p:nvSpPr>
        <p:spPr>
          <a:xfrm>
            <a:off x="2851473" y="2414618"/>
            <a:ext cx="45719" cy="45719"/>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kumimoji="1" lang="ja-JP" altLang="en-US"/>
          </a:p>
        </p:txBody>
      </p:sp>
      <p:pic>
        <p:nvPicPr>
          <p:cNvPr id="154" name="図 153">
            <a:extLst>
              <a:ext uri="{FF2B5EF4-FFF2-40B4-BE49-F238E27FC236}">
                <a16:creationId xmlns:a16="http://schemas.microsoft.com/office/drawing/2014/main" id="{07A8193C-E948-451B-A4AE-DEB22D466832}"/>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9886154" y="4582829"/>
            <a:ext cx="592749" cy="592749"/>
          </a:xfrm>
          <a:prstGeom prst="rect">
            <a:avLst/>
          </a:prstGeom>
        </p:spPr>
      </p:pic>
      <p:sp>
        <p:nvSpPr>
          <p:cNvPr id="144" name="テキスト ボックス 143">
            <a:extLst>
              <a:ext uri="{FF2B5EF4-FFF2-40B4-BE49-F238E27FC236}">
                <a16:creationId xmlns:a16="http://schemas.microsoft.com/office/drawing/2014/main" id="{BBE762F4-A857-499C-8D49-90C3AA2F18B3}"/>
              </a:ext>
            </a:extLst>
          </p:cNvPr>
          <p:cNvSpPr txBox="1"/>
          <p:nvPr/>
        </p:nvSpPr>
        <p:spPr>
          <a:xfrm>
            <a:off x="52010" y="1520959"/>
            <a:ext cx="1429503" cy="338554"/>
          </a:xfrm>
          <a:prstGeom prst="rect">
            <a:avLst/>
          </a:prstGeom>
          <a:noFill/>
        </p:spPr>
        <p:txBody>
          <a:bodyPr vert="horz" wrap="square" rtlCol="0">
            <a:spAutoFit/>
          </a:bodyPr>
          <a:lstStyle/>
          <a:p>
            <a:r>
              <a:rPr lang="ja-JP" altLang="en-US" sz="800" dirty="0">
                <a:solidFill>
                  <a:srgbClr val="FF0000"/>
                </a:solidFill>
                <a:latin typeface="HGS創英角ｺﾞｼｯｸUB" panose="020B0900000000000000" pitchFamily="50" charset="-128"/>
                <a:ea typeface="HGS創英角ｺﾞｼｯｸUB" panose="020B0900000000000000" pitchFamily="50" charset="-128"/>
              </a:rPr>
              <a:t>①②③④⑤⑥⑦⑧⑨⑩⑪㋕㊻</a:t>
            </a:r>
            <a:endParaRPr kumimoji="1" lang="ja-JP" altLang="en-US" sz="800" dirty="0">
              <a:solidFill>
                <a:srgbClr val="FF0000"/>
              </a:solidFill>
              <a:latin typeface="HGS創英角ｺﾞｼｯｸUB" panose="020B0900000000000000" pitchFamily="50" charset="-128"/>
              <a:ea typeface="HGS創英角ｺﾞｼｯｸUB" panose="020B0900000000000000" pitchFamily="50" charset="-128"/>
            </a:endParaRPr>
          </a:p>
        </p:txBody>
      </p:sp>
      <p:sp>
        <p:nvSpPr>
          <p:cNvPr id="147" name="テキスト ボックス 146">
            <a:extLst>
              <a:ext uri="{FF2B5EF4-FFF2-40B4-BE49-F238E27FC236}">
                <a16:creationId xmlns:a16="http://schemas.microsoft.com/office/drawing/2014/main" id="{FD15E051-2FF3-4925-B459-6B534064E5B9}"/>
              </a:ext>
            </a:extLst>
          </p:cNvPr>
          <p:cNvSpPr txBox="1"/>
          <p:nvPr/>
        </p:nvSpPr>
        <p:spPr>
          <a:xfrm>
            <a:off x="45517" y="4067797"/>
            <a:ext cx="1441749" cy="338554"/>
          </a:xfrm>
          <a:prstGeom prst="rect">
            <a:avLst/>
          </a:prstGeom>
          <a:noFill/>
        </p:spPr>
        <p:txBody>
          <a:bodyPr vert="horz" wrap="square" rtlCol="0">
            <a:spAutoFit/>
          </a:bodyPr>
          <a:lstStyle/>
          <a:p>
            <a:r>
              <a:rPr kumimoji="1" lang="ja-JP" altLang="en-US" sz="800" dirty="0">
                <a:solidFill>
                  <a:srgbClr val="4747FF"/>
                </a:solidFill>
                <a:latin typeface="HGS創英角ｺﾞｼｯｸUB" panose="020B0900000000000000" pitchFamily="50" charset="-128"/>
                <a:ea typeface="HGS創英角ｺﾞｼｯｸUB" panose="020B0900000000000000" pitchFamily="50" charset="-128"/>
              </a:rPr>
              <a:t>㉕㉖㉗㉘㉙㉚㉛㉜㉝㉞㉟㊱</a:t>
            </a:r>
            <a:endParaRPr kumimoji="1" lang="en-US" altLang="ja-JP" sz="800" dirty="0">
              <a:solidFill>
                <a:srgbClr val="4747FF"/>
              </a:solidFill>
              <a:latin typeface="HGS創英角ｺﾞｼｯｸUB" panose="020B0900000000000000" pitchFamily="50" charset="-128"/>
              <a:ea typeface="HGS創英角ｺﾞｼｯｸUB" panose="020B0900000000000000" pitchFamily="50" charset="-128"/>
            </a:endParaRPr>
          </a:p>
          <a:p>
            <a:r>
              <a:rPr lang="ja-JP" altLang="en-US" sz="800" dirty="0">
                <a:solidFill>
                  <a:srgbClr val="4747FF"/>
                </a:solidFill>
                <a:latin typeface="HGS創英角ｺﾞｼｯｸUB" panose="020B0900000000000000" pitchFamily="50" charset="-128"/>
                <a:ea typeface="HGS創英角ｺﾞｼｯｸUB" panose="020B0900000000000000" pitchFamily="50" charset="-128"/>
              </a:rPr>
              <a:t>㋓㋖㋗</a:t>
            </a:r>
            <a:endParaRPr kumimoji="1" lang="ja-JP" altLang="en-US" sz="800" dirty="0">
              <a:solidFill>
                <a:srgbClr val="4747FF"/>
              </a:solidFill>
              <a:latin typeface="HGS創英角ｺﾞｼｯｸUB" panose="020B0900000000000000" pitchFamily="50" charset="-128"/>
              <a:ea typeface="HGS創英角ｺﾞｼｯｸUB" panose="020B0900000000000000" pitchFamily="50" charset="-128"/>
            </a:endParaRPr>
          </a:p>
        </p:txBody>
      </p:sp>
      <p:sp>
        <p:nvSpPr>
          <p:cNvPr id="156" name="テキスト ボックス 155">
            <a:extLst>
              <a:ext uri="{FF2B5EF4-FFF2-40B4-BE49-F238E27FC236}">
                <a16:creationId xmlns:a16="http://schemas.microsoft.com/office/drawing/2014/main" id="{14803E8E-0439-41E8-9EB7-99057043A215}"/>
              </a:ext>
            </a:extLst>
          </p:cNvPr>
          <p:cNvSpPr txBox="1"/>
          <p:nvPr/>
        </p:nvSpPr>
        <p:spPr>
          <a:xfrm>
            <a:off x="3826982" y="3429585"/>
            <a:ext cx="249384" cy="261610"/>
          </a:xfrm>
          <a:prstGeom prst="rect">
            <a:avLst/>
          </a:prstGeom>
          <a:noFill/>
        </p:spPr>
        <p:txBody>
          <a:bodyPr wrap="square">
            <a:spAutoFit/>
          </a:bodyPr>
          <a:lstStyle/>
          <a:p>
            <a:pPr marL="0" indent="0">
              <a:buNone/>
            </a:pPr>
            <a:r>
              <a:rPr lang="ja-JP" altLang="en-US" sz="1100" dirty="0">
                <a:solidFill>
                  <a:srgbClr val="FF85A5"/>
                </a:solidFill>
                <a:latin typeface="UD デジタル 教科書体 N-B" panose="02020700000000000000" pitchFamily="17" charset="-128"/>
                <a:ea typeface="UD デジタル 教科書体 N-B" panose="02020700000000000000" pitchFamily="17" charset="-128"/>
              </a:rPr>
              <a:t>⑩</a:t>
            </a:r>
          </a:p>
        </p:txBody>
      </p:sp>
      <p:sp>
        <p:nvSpPr>
          <p:cNvPr id="158" name="テキスト ボックス 157">
            <a:extLst>
              <a:ext uri="{FF2B5EF4-FFF2-40B4-BE49-F238E27FC236}">
                <a16:creationId xmlns:a16="http://schemas.microsoft.com/office/drawing/2014/main" id="{CACA0D36-EDBB-45EC-89AF-319F1387B4AF}"/>
              </a:ext>
            </a:extLst>
          </p:cNvPr>
          <p:cNvSpPr txBox="1"/>
          <p:nvPr/>
        </p:nvSpPr>
        <p:spPr>
          <a:xfrm>
            <a:off x="3702660" y="3429585"/>
            <a:ext cx="249383" cy="230832"/>
          </a:xfrm>
          <a:prstGeom prst="rect">
            <a:avLst/>
          </a:prstGeom>
          <a:noFill/>
        </p:spPr>
        <p:txBody>
          <a:bodyPr wrap="square">
            <a:spAutoFit/>
          </a:bodyPr>
          <a:lstStyle/>
          <a:p>
            <a:r>
              <a:rPr lang="ja-JP" altLang="en-US" sz="900" dirty="0">
                <a:solidFill>
                  <a:srgbClr val="FF0000"/>
                </a:solidFill>
                <a:latin typeface="HGS創英角ｺﾞｼｯｸUB" panose="020B0900000000000000" pitchFamily="50" charset="-128"/>
                <a:ea typeface="HGS創英角ｺﾞｼｯｸUB" panose="020B0900000000000000" pitchFamily="50" charset="-128"/>
              </a:rPr>
              <a:t>⑩</a:t>
            </a:r>
            <a:endParaRPr lang="ja-JP" altLang="en-US" sz="900" dirty="0"/>
          </a:p>
        </p:txBody>
      </p:sp>
      <p:sp>
        <p:nvSpPr>
          <p:cNvPr id="96" name="テキスト ボックス 95">
            <a:extLst>
              <a:ext uri="{FF2B5EF4-FFF2-40B4-BE49-F238E27FC236}">
                <a16:creationId xmlns:a16="http://schemas.microsoft.com/office/drawing/2014/main" id="{C6C5B8C9-C248-4C6D-858D-27C5D43C07FF}"/>
              </a:ext>
            </a:extLst>
          </p:cNvPr>
          <p:cNvSpPr txBox="1"/>
          <p:nvPr/>
        </p:nvSpPr>
        <p:spPr>
          <a:xfrm>
            <a:off x="3881065" y="3899258"/>
            <a:ext cx="242191" cy="230832"/>
          </a:xfrm>
          <a:prstGeom prst="rect">
            <a:avLst/>
          </a:prstGeom>
          <a:noFill/>
        </p:spPr>
        <p:txBody>
          <a:bodyPr wrap="square">
            <a:spAutoFit/>
          </a:bodyPr>
          <a:lstStyle/>
          <a:p>
            <a:r>
              <a:rPr kumimoji="1" lang="ja-JP" altLang="en-US" sz="900" b="0" i="0" u="none" strike="noStrike" kern="1200" cap="none" spc="0" normalizeH="0" baseline="0" noProof="0" dirty="0">
                <a:ln>
                  <a:noFill/>
                </a:ln>
                <a:solidFill>
                  <a:srgbClr val="FF0000"/>
                </a:solidFill>
                <a:effectLst/>
                <a:uLnTx/>
                <a:uFillTx/>
                <a:latin typeface="HGS創英角ｺﾞｼｯｸUB" panose="020B0900000000000000" pitchFamily="50" charset="-128"/>
                <a:ea typeface="HGS創英角ｺﾞｼｯｸUB" panose="020B0900000000000000" pitchFamily="50" charset="-128"/>
                <a:cs typeface="+mn-cs"/>
              </a:rPr>
              <a:t>①</a:t>
            </a:r>
            <a:endParaRPr lang="ja-JP" altLang="en-US" sz="2000" dirty="0"/>
          </a:p>
        </p:txBody>
      </p:sp>
      <p:sp>
        <p:nvSpPr>
          <p:cNvPr id="107" name="テキスト ボックス 106">
            <a:extLst>
              <a:ext uri="{FF2B5EF4-FFF2-40B4-BE49-F238E27FC236}">
                <a16:creationId xmlns:a16="http://schemas.microsoft.com/office/drawing/2014/main" id="{D569DF31-2CC0-4DE8-99BE-1BF815CDD834}"/>
              </a:ext>
            </a:extLst>
          </p:cNvPr>
          <p:cNvSpPr txBox="1"/>
          <p:nvPr/>
        </p:nvSpPr>
        <p:spPr>
          <a:xfrm>
            <a:off x="3668161" y="1566830"/>
            <a:ext cx="200348" cy="230832"/>
          </a:xfrm>
          <a:prstGeom prst="rect">
            <a:avLst/>
          </a:prstGeom>
          <a:noFill/>
        </p:spPr>
        <p:txBody>
          <a:bodyPr wrap="square">
            <a:spAutoFit/>
          </a:bodyPr>
          <a:lstStyle/>
          <a:p>
            <a:r>
              <a:rPr lang="ja-JP" altLang="en-US" sz="900" dirty="0">
                <a:solidFill>
                  <a:srgbClr val="FF0000"/>
                </a:solidFill>
                <a:latin typeface="HGS創英角ｺﾞｼｯｸUB" panose="020B0900000000000000" pitchFamily="50" charset="-128"/>
                <a:ea typeface="HGS創英角ｺﾞｼｯｸUB" panose="020B0900000000000000" pitchFamily="50" charset="-128"/>
              </a:rPr>
              <a:t>②</a:t>
            </a:r>
            <a:endParaRPr lang="ja-JP" altLang="en-US" sz="2000" dirty="0"/>
          </a:p>
        </p:txBody>
      </p:sp>
      <p:sp>
        <p:nvSpPr>
          <p:cNvPr id="108" name="テキスト ボックス 107">
            <a:extLst>
              <a:ext uri="{FF2B5EF4-FFF2-40B4-BE49-F238E27FC236}">
                <a16:creationId xmlns:a16="http://schemas.microsoft.com/office/drawing/2014/main" id="{F1833259-0A1C-42C3-841B-B748EB1A023B}"/>
              </a:ext>
            </a:extLst>
          </p:cNvPr>
          <p:cNvSpPr txBox="1"/>
          <p:nvPr/>
        </p:nvSpPr>
        <p:spPr>
          <a:xfrm>
            <a:off x="3764045" y="3787540"/>
            <a:ext cx="305104" cy="230832"/>
          </a:xfrm>
          <a:prstGeom prst="rect">
            <a:avLst/>
          </a:prstGeom>
          <a:noFill/>
        </p:spPr>
        <p:txBody>
          <a:bodyPr wrap="square">
            <a:spAutoFit/>
          </a:bodyPr>
          <a:lstStyle/>
          <a:p>
            <a:r>
              <a:rPr lang="ja-JP" altLang="en-US" sz="900" dirty="0">
                <a:solidFill>
                  <a:srgbClr val="FF0000"/>
                </a:solidFill>
                <a:latin typeface="HGS創英角ｺﾞｼｯｸUB" panose="020B0900000000000000" pitchFamily="50" charset="-128"/>
                <a:ea typeface="HGS創英角ｺﾞｼｯｸUB" panose="020B0900000000000000" pitchFamily="50" charset="-128"/>
              </a:rPr>
              <a:t>③</a:t>
            </a:r>
            <a:endParaRPr lang="ja-JP" altLang="en-US" sz="2000" dirty="0"/>
          </a:p>
        </p:txBody>
      </p:sp>
      <p:sp>
        <p:nvSpPr>
          <p:cNvPr id="109" name="テキスト ボックス 108">
            <a:extLst>
              <a:ext uri="{FF2B5EF4-FFF2-40B4-BE49-F238E27FC236}">
                <a16:creationId xmlns:a16="http://schemas.microsoft.com/office/drawing/2014/main" id="{E51ABB87-3D06-4D32-8F1C-886BCB190BF0}"/>
              </a:ext>
            </a:extLst>
          </p:cNvPr>
          <p:cNvSpPr txBox="1"/>
          <p:nvPr/>
        </p:nvSpPr>
        <p:spPr>
          <a:xfrm>
            <a:off x="4858582" y="1471155"/>
            <a:ext cx="305104" cy="230832"/>
          </a:xfrm>
          <a:prstGeom prst="rect">
            <a:avLst/>
          </a:prstGeom>
          <a:noFill/>
        </p:spPr>
        <p:txBody>
          <a:bodyPr wrap="square">
            <a:spAutoFit/>
          </a:bodyPr>
          <a:lstStyle/>
          <a:p>
            <a:r>
              <a:rPr lang="ja-JP" altLang="en-US" sz="900" dirty="0">
                <a:solidFill>
                  <a:srgbClr val="FF0000"/>
                </a:solidFill>
                <a:latin typeface="HGS創英角ｺﾞｼｯｸUB" panose="020B0900000000000000" pitchFamily="50" charset="-128"/>
                <a:ea typeface="HGS創英角ｺﾞｼｯｸUB" panose="020B0900000000000000" pitchFamily="50" charset="-128"/>
              </a:rPr>
              <a:t>④</a:t>
            </a:r>
            <a:endParaRPr lang="ja-JP" altLang="en-US" sz="2000" dirty="0"/>
          </a:p>
        </p:txBody>
      </p:sp>
      <p:sp>
        <p:nvSpPr>
          <p:cNvPr id="110" name="テキスト ボックス 109">
            <a:extLst>
              <a:ext uri="{FF2B5EF4-FFF2-40B4-BE49-F238E27FC236}">
                <a16:creationId xmlns:a16="http://schemas.microsoft.com/office/drawing/2014/main" id="{E0404D41-1560-4364-AC7A-38B62AFF6D94}"/>
              </a:ext>
            </a:extLst>
          </p:cNvPr>
          <p:cNvSpPr txBox="1"/>
          <p:nvPr/>
        </p:nvSpPr>
        <p:spPr>
          <a:xfrm>
            <a:off x="3137195" y="5310951"/>
            <a:ext cx="305104" cy="230832"/>
          </a:xfrm>
          <a:prstGeom prst="rect">
            <a:avLst/>
          </a:prstGeom>
          <a:noFill/>
        </p:spPr>
        <p:txBody>
          <a:bodyPr wrap="square">
            <a:spAutoFit/>
          </a:bodyPr>
          <a:lstStyle/>
          <a:p>
            <a:r>
              <a:rPr lang="ja-JP" altLang="en-US" sz="900" dirty="0">
                <a:solidFill>
                  <a:srgbClr val="FF0000"/>
                </a:solidFill>
                <a:latin typeface="HGS創英角ｺﾞｼｯｸUB" panose="020B0900000000000000" pitchFamily="50" charset="-128"/>
                <a:ea typeface="HGS創英角ｺﾞｼｯｸUB" panose="020B0900000000000000" pitchFamily="50" charset="-128"/>
              </a:rPr>
              <a:t>⑤</a:t>
            </a:r>
            <a:endParaRPr lang="ja-JP" altLang="en-US" sz="2000" dirty="0"/>
          </a:p>
        </p:txBody>
      </p:sp>
      <p:sp>
        <p:nvSpPr>
          <p:cNvPr id="111" name="テキスト ボックス 110">
            <a:extLst>
              <a:ext uri="{FF2B5EF4-FFF2-40B4-BE49-F238E27FC236}">
                <a16:creationId xmlns:a16="http://schemas.microsoft.com/office/drawing/2014/main" id="{2B428180-48B2-4EB4-A21F-B32970034416}"/>
              </a:ext>
            </a:extLst>
          </p:cNvPr>
          <p:cNvSpPr txBox="1"/>
          <p:nvPr/>
        </p:nvSpPr>
        <p:spPr>
          <a:xfrm>
            <a:off x="4281131" y="2312112"/>
            <a:ext cx="305104" cy="230832"/>
          </a:xfrm>
          <a:prstGeom prst="rect">
            <a:avLst/>
          </a:prstGeom>
          <a:noFill/>
        </p:spPr>
        <p:txBody>
          <a:bodyPr wrap="square">
            <a:spAutoFit/>
          </a:bodyPr>
          <a:lstStyle/>
          <a:p>
            <a:r>
              <a:rPr lang="ja-JP" altLang="en-US" sz="900" dirty="0">
                <a:solidFill>
                  <a:srgbClr val="FF0000"/>
                </a:solidFill>
                <a:latin typeface="HGS創英角ｺﾞｼｯｸUB" panose="020B0900000000000000" pitchFamily="50" charset="-128"/>
                <a:ea typeface="HGS創英角ｺﾞｼｯｸUB" panose="020B0900000000000000" pitchFamily="50" charset="-128"/>
              </a:rPr>
              <a:t>⑥</a:t>
            </a:r>
            <a:endParaRPr lang="en-US" altLang="ja-JP" sz="900" dirty="0">
              <a:solidFill>
                <a:srgbClr val="FF0000"/>
              </a:solidFill>
              <a:latin typeface="HGS創英角ｺﾞｼｯｸUB" panose="020B0900000000000000" pitchFamily="50" charset="-128"/>
              <a:ea typeface="HGS創英角ｺﾞｼｯｸUB" panose="020B0900000000000000" pitchFamily="50" charset="-128"/>
            </a:endParaRPr>
          </a:p>
        </p:txBody>
      </p:sp>
      <p:sp>
        <p:nvSpPr>
          <p:cNvPr id="112" name="テキスト ボックス 111">
            <a:extLst>
              <a:ext uri="{FF2B5EF4-FFF2-40B4-BE49-F238E27FC236}">
                <a16:creationId xmlns:a16="http://schemas.microsoft.com/office/drawing/2014/main" id="{423B2904-F1C7-45EC-AB5A-8235FC49451F}"/>
              </a:ext>
            </a:extLst>
          </p:cNvPr>
          <p:cNvSpPr txBox="1"/>
          <p:nvPr/>
        </p:nvSpPr>
        <p:spPr>
          <a:xfrm>
            <a:off x="2907008" y="2255486"/>
            <a:ext cx="305104" cy="230832"/>
          </a:xfrm>
          <a:prstGeom prst="rect">
            <a:avLst/>
          </a:prstGeom>
          <a:noFill/>
        </p:spPr>
        <p:txBody>
          <a:bodyPr wrap="square">
            <a:spAutoFit/>
          </a:bodyPr>
          <a:lstStyle/>
          <a:p>
            <a:r>
              <a:rPr lang="ja-JP" altLang="en-US" sz="900" dirty="0">
                <a:solidFill>
                  <a:srgbClr val="FF0000"/>
                </a:solidFill>
                <a:latin typeface="HGS創英角ｺﾞｼｯｸUB" panose="020B0900000000000000" pitchFamily="50" charset="-128"/>
                <a:ea typeface="HGS創英角ｺﾞｼｯｸUB" panose="020B0900000000000000" pitchFamily="50" charset="-128"/>
              </a:rPr>
              <a:t>⑦</a:t>
            </a:r>
            <a:endParaRPr lang="ja-JP" altLang="en-US" sz="2000" dirty="0"/>
          </a:p>
        </p:txBody>
      </p:sp>
      <p:sp>
        <p:nvSpPr>
          <p:cNvPr id="113" name="テキスト ボックス 112">
            <a:extLst>
              <a:ext uri="{FF2B5EF4-FFF2-40B4-BE49-F238E27FC236}">
                <a16:creationId xmlns:a16="http://schemas.microsoft.com/office/drawing/2014/main" id="{C45E37CB-DB98-411F-AD64-C00C7E561672}"/>
              </a:ext>
            </a:extLst>
          </p:cNvPr>
          <p:cNvSpPr txBox="1"/>
          <p:nvPr/>
        </p:nvSpPr>
        <p:spPr>
          <a:xfrm>
            <a:off x="2187030" y="1429016"/>
            <a:ext cx="206527" cy="230832"/>
          </a:xfrm>
          <a:prstGeom prst="rect">
            <a:avLst/>
          </a:prstGeom>
          <a:noFill/>
        </p:spPr>
        <p:txBody>
          <a:bodyPr wrap="square">
            <a:spAutoFit/>
          </a:bodyPr>
          <a:lstStyle/>
          <a:p>
            <a:r>
              <a:rPr kumimoji="1" lang="ja-JP" altLang="en-US" sz="900" b="0" i="0" u="none" strike="noStrike" kern="1200" cap="none" spc="0" normalizeH="0" baseline="0" noProof="0" dirty="0">
                <a:ln>
                  <a:noFill/>
                </a:ln>
                <a:solidFill>
                  <a:srgbClr val="FF0000"/>
                </a:solidFill>
                <a:effectLst/>
                <a:uLnTx/>
                <a:uFillTx/>
                <a:latin typeface="HGS創英角ｺﾞｼｯｸUB" panose="020B0900000000000000" pitchFamily="50" charset="-128"/>
                <a:ea typeface="HGS創英角ｺﾞｼｯｸUB" panose="020B0900000000000000" pitchFamily="50" charset="-128"/>
                <a:cs typeface="+mn-cs"/>
              </a:rPr>
              <a:t>⑧</a:t>
            </a:r>
            <a:endParaRPr lang="ja-JP" altLang="en-US" sz="2000" dirty="0"/>
          </a:p>
        </p:txBody>
      </p:sp>
      <p:sp>
        <p:nvSpPr>
          <p:cNvPr id="115" name="テキスト ボックス 114">
            <a:extLst>
              <a:ext uri="{FF2B5EF4-FFF2-40B4-BE49-F238E27FC236}">
                <a16:creationId xmlns:a16="http://schemas.microsoft.com/office/drawing/2014/main" id="{96355602-BE12-4CFD-BA75-F5E161B2B326}"/>
              </a:ext>
            </a:extLst>
          </p:cNvPr>
          <p:cNvSpPr txBox="1"/>
          <p:nvPr/>
        </p:nvSpPr>
        <p:spPr>
          <a:xfrm>
            <a:off x="2644946" y="2377863"/>
            <a:ext cx="206527" cy="230832"/>
          </a:xfrm>
          <a:prstGeom prst="rect">
            <a:avLst/>
          </a:prstGeom>
          <a:noFill/>
        </p:spPr>
        <p:txBody>
          <a:bodyPr wrap="square">
            <a:spAutoFit/>
          </a:bodyPr>
          <a:lstStyle/>
          <a:p>
            <a:r>
              <a:rPr lang="ja-JP" altLang="en-US" sz="900" dirty="0">
                <a:solidFill>
                  <a:srgbClr val="FF0000"/>
                </a:solidFill>
                <a:latin typeface="HGS創英角ｺﾞｼｯｸUB" panose="020B0900000000000000" pitchFamily="50" charset="-128"/>
                <a:ea typeface="HGS創英角ｺﾞｼｯｸUB" panose="020B0900000000000000" pitchFamily="50" charset="-128"/>
              </a:rPr>
              <a:t>⑨</a:t>
            </a:r>
            <a:endParaRPr lang="ja-JP" altLang="en-US" sz="2000" dirty="0"/>
          </a:p>
        </p:txBody>
      </p:sp>
      <p:sp>
        <p:nvSpPr>
          <p:cNvPr id="116" name="テキスト ボックス 115">
            <a:extLst>
              <a:ext uri="{FF2B5EF4-FFF2-40B4-BE49-F238E27FC236}">
                <a16:creationId xmlns:a16="http://schemas.microsoft.com/office/drawing/2014/main" id="{B518E0A1-A1B3-48A0-A044-05A43933A80C}"/>
              </a:ext>
            </a:extLst>
          </p:cNvPr>
          <p:cNvSpPr txBox="1"/>
          <p:nvPr/>
        </p:nvSpPr>
        <p:spPr>
          <a:xfrm>
            <a:off x="3826982" y="5838735"/>
            <a:ext cx="206527" cy="230832"/>
          </a:xfrm>
          <a:prstGeom prst="rect">
            <a:avLst/>
          </a:prstGeom>
          <a:noFill/>
        </p:spPr>
        <p:txBody>
          <a:bodyPr wrap="square">
            <a:spAutoFit/>
          </a:bodyPr>
          <a:lstStyle/>
          <a:p>
            <a:r>
              <a:rPr lang="ja-JP" altLang="en-US" sz="900" dirty="0">
                <a:solidFill>
                  <a:srgbClr val="FF0000"/>
                </a:solidFill>
                <a:latin typeface="HGS創英角ｺﾞｼｯｸUB" panose="020B0900000000000000" pitchFamily="50" charset="-128"/>
                <a:ea typeface="HGS創英角ｺﾞｼｯｸUB" panose="020B0900000000000000" pitchFamily="50" charset="-128"/>
              </a:rPr>
              <a:t>⑪</a:t>
            </a:r>
            <a:endParaRPr lang="ja-JP" altLang="en-US" sz="2000" dirty="0"/>
          </a:p>
        </p:txBody>
      </p:sp>
      <p:sp>
        <p:nvSpPr>
          <p:cNvPr id="117" name="テキスト ボックス 116">
            <a:extLst>
              <a:ext uri="{FF2B5EF4-FFF2-40B4-BE49-F238E27FC236}">
                <a16:creationId xmlns:a16="http://schemas.microsoft.com/office/drawing/2014/main" id="{954ACEAB-8794-40F3-B4F2-B9C4D479AA00}"/>
              </a:ext>
            </a:extLst>
          </p:cNvPr>
          <p:cNvSpPr txBox="1"/>
          <p:nvPr/>
        </p:nvSpPr>
        <p:spPr>
          <a:xfrm>
            <a:off x="3977186" y="4964170"/>
            <a:ext cx="238495" cy="230832"/>
          </a:xfrm>
          <a:prstGeom prst="rect">
            <a:avLst/>
          </a:prstGeom>
          <a:noFill/>
        </p:spPr>
        <p:txBody>
          <a:bodyPr wrap="square">
            <a:spAutoFit/>
          </a:bodyPr>
          <a:lstStyle/>
          <a:p>
            <a:r>
              <a:rPr kumimoji="1" lang="ja-JP" altLang="en-US" sz="900" b="0" i="0" u="none" strike="noStrike" kern="1200" cap="none" spc="0" normalizeH="0" baseline="0" noProof="0" dirty="0">
                <a:ln>
                  <a:noFill/>
                </a:ln>
                <a:solidFill>
                  <a:srgbClr val="00B050"/>
                </a:solidFill>
                <a:effectLst/>
                <a:uLnTx/>
                <a:uFillTx/>
                <a:latin typeface="HGS創英角ｺﾞｼｯｸUB" panose="020B0900000000000000" pitchFamily="50" charset="-128"/>
                <a:ea typeface="HGS創英角ｺﾞｼｯｸUB" panose="020B0900000000000000" pitchFamily="50" charset="-128"/>
                <a:cs typeface="+mn-cs"/>
              </a:rPr>
              <a:t>⑫</a:t>
            </a:r>
            <a:endParaRPr lang="ja-JP" altLang="en-US" sz="2000" dirty="0"/>
          </a:p>
        </p:txBody>
      </p:sp>
      <p:sp>
        <p:nvSpPr>
          <p:cNvPr id="118" name="テキスト ボックス 117">
            <a:extLst>
              <a:ext uri="{FF2B5EF4-FFF2-40B4-BE49-F238E27FC236}">
                <a16:creationId xmlns:a16="http://schemas.microsoft.com/office/drawing/2014/main" id="{10CF5B5E-BEBD-4C93-8EA1-250067BE7757}"/>
              </a:ext>
            </a:extLst>
          </p:cNvPr>
          <p:cNvSpPr txBox="1"/>
          <p:nvPr/>
        </p:nvSpPr>
        <p:spPr>
          <a:xfrm>
            <a:off x="3330478" y="5847060"/>
            <a:ext cx="238495" cy="230832"/>
          </a:xfrm>
          <a:prstGeom prst="rect">
            <a:avLst/>
          </a:prstGeom>
          <a:noFill/>
        </p:spPr>
        <p:txBody>
          <a:bodyPr wrap="square">
            <a:spAutoFit/>
          </a:bodyPr>
          <a:lstStyle/>
          <a:p>
            <a:r>
              <a:rPr lang="ja-JP" altLang="en-US" sz="900" dirty="0">
                <a:solidFill>
                  <a:srgbClr val="00B050"/>
                </a:solidFill>
                <a:latin typeface="HGS創英角ｺﾞｼｯｸUB" panose="020B0900000000000000" pitchFamily="50" charset="-128"/>
                <a:ea typeface="HGS創英角ｺﾞｼｯｸUB" panose="020B0900000000000000" pitchFamily="50" charset="-128"/>
              </a:rPr>
              <a:t>⑬</a:t>
            </a:r>
            <a:endParaRPr lang="ja-JP" altLang="en-US" sz="2000" dirty="0"/>
          </a:p>
        </p:txBody>
      </p:sp>
      <p:sp>
        <p:nvSpPr>
          <p:cNvPr id="119" name="テキスト ボックス 118">
            <a:extLst>
              <a:ext uri="{FF2B5EF4-FFF2-40B4-BE49-F238E27FC236}">
                <a16:creationId xmlns:a16="http://schemas.microsoft.com/office/drawing/2014/main" id="{4CE2D73C-B212-495B-9640-E171E7D5A822}"/>
              </a:ext>
            </a:extLst>
          </p:cNvPr>
          <p:cNvSpPr txBox="1"/>
          <p:nvPr/>
        </p:nvSpPr>
        <p:spPr>
          <a:xfrm>
            <a:off x="1851102" y="2205075"/>
            <a:ext cx="238495" cy="230832"/>
          </a:xfrm>
          <a:prstGeom prst="rect">
            <a:avLst/>
          </a:prstGeom>
          <a:noFill/>
        </p:spPr>
        <p:txBody>
          <a:bodyPr wrap="square">
            <a:spAutoFit/>
          </a:bodyPr>
          <a:lstStyle/>
          <a:p>
            <a:r>
              <a:rPr lang="ja-JP" altLang="en-US" sz="900" dirty="0">
                <a:solidFill>
                  <a:srgbClr val="00B050"/>
                </a:solidFill>
                <a:latin typeface="HGS創英角ｺﾞｼｯｸUB" panose="020B0900000000000000" pitchFamily="50" charset="-128"/>
                <a:ea typeface="HGS創英角ｺﾞｼｯｸUB" panose="020B0900000000000000" pitchFamily="50" charset="-128"/>
              </a:rPr>
              <a:t>⑭</a:t>
            </a:r>
            <a:endParaRPr lang="ja-JP" altLang="en-US" sz="2000" dirty="0"/>
          </a:p>
        </p:txBody>
      </p:sp>
      <p:sp>
        <p:nvSpPr>
          <p:cNvPr id="120" name="テキスト ボックス 119">
            <a:extLst>
              <a:ext uri="{FF2B5EF4-FFF2-40B4-BE49-F238E27FC236}">
                <a16:creationId xmlns:a16="http://schemas.microsoft.com/office/drawing/2014/main" id="{99CA9863-B88B-4ACA-9098-4E4E1A8ED08A}"/>
              </a:ext>
            </a:extLst>
          </p:cNvPr>
          <p:cNvSpPr txBox="1"/>
          <p:nvPr/>
        </p:nvSpPr>
        <p:spPr>
          <a:xfrm>
            <a:off x="2654105" y="5373210"/>
            <a:ext cx="264270" cy="230832"/>
          </a:xfrm>
          <a:prstGeom prst="rect">
            <a:avLst/>
          </a:prstGeom>
          <a:noFill/>
        </p:spPr>
        <p:txBody>
          <a:bodyPr wrap="square">
            <a:spAutoFit/>
          </a:bodyPr>
          <a:lstStyle/>
          <a:p>
            <a:r>
              <a:rPr lang="ja-JP" altLang="en-US" sz="900" dirty="0">
                <a:solidFill>
                  <a:srgbClr val="00B050"/>
                </a:solidFill>
                <a:latin typeface="HGS創英角ｺﾞｼｯｸUB" panose="020B0900000000000000" pitchFamily="50" charset="-128"/>
                <a:ea typeface="HGS創英角ｺﾞｼｯｸUB" panose="020B0900000000000000" pitchFamily="50" charset="-128"/>
              </a:rPr>
              <a:t>⑮</a:t>
            </a:r>
            <a:endParaRPr lang="en-US" altLang="ja-JP" sz="900" dirty="0">
              <a:solidFill>
                <a:srgbClr val="00B050"/>
              </a:solidFill>
              <a:latin typeface="HGS創英角ｺﾞｼｯｸUB" panose="020B0900000000000000" pitchFamily="50" charset="-128"/>
              <a:ea typeface="HGS創英角ｺﾞｼｯｸUB" panose="020B0900000000000000" pitchFamily="50" charset="-128"/>
            </a:endParaRPr>
          </a:p>
        </p:txBody>
      </p:sp>
      <p:sp>
        <p:nvSpPr>
          <p:cNvPr id="121" name="テキスト ボックス 120">
            <a:extLst>
              <a:ext uri="{FF2B5EF4-FFF2-40B4-BE49-F238E27FC236}">
                <a16:creationId xmlns:a16="http://schemas.microsoft.com/office/drawing/2014/main" id="{8D2CEABB-5FCD-44CF-9CBB-ED97DC6F7619}"/>
              </a:ext>
            </a:extLst>
          </p:cNvPr>
          <p:cNvSpPr txBox="1"/>
          <p:nvPr/>
        </p:nvSpPr>
        <p:spPr>
          <a:xfrm>
            <a:off x="3983320" y="1953491"/>
            <a:ext cx="206528" cy="230832"/>
          </a:xfrm>
          <a:prstGeom prst="rect">
            <a:avLst/>
          </a:prstGeom>
          <a:noFill/>
        </p:spPr>
        <p:txBody>
          <a:bodyPr wrap="square">
            <a:spAutoFit/>
          </a:bodyPr>
          <a:lstStyle/>
          <a:p>
            <a:r>
              <a:rPr lang="ja-JP" altLang="en-US" sz="900" dirty="0">
                <a:solidFill>
                  <a:srgbClr val="00B050"/>
                </a:solidFill>
                <a:latin typeface="HGS創英角ｺﾞｼｯｸUB" panose="020B0900000000000000" pitchFamily="50" charset="-128"/>
                <a:ea typeface="HGS創英角ｺﾞｼｯｸUB" panose="020B0900000000000000" pitchFamily="50" charset="-128"/>
              </a:rPr>
              <a:t>⑯</a:t>
            </a:r>
            <a:endParaRPr lang="en-US" altLang="ja-JP" sz="900" dirty="0">
              <a:solidFill>
                <a:srgbClr val="00B050"/>
              </a:solidFill>
              <a:latin typeface="HGS創英角ｺﾞｼｯｸUB" panose="020B0900000000000000" pitchFamily="50" charset="-128"/>
              <a:ea typeface="HGS創英角ｺﾞｼｯｸUB" panose="020B0900000000000000" pitchFamily="50" charset="-128"/>
            </a:endParaRPr>
          </a:p>
        </p:txBody>
      </p:sp>
      <p:sp>
        <p:nvSpPr>
          <p:cNvPr id="122" name="テキスト ボックス 121">
            <a:extLst>
              <a:ext uri="{FF2B5EF4-FFF2-40B4-BE49-F238E27FC236}">
                <a16:creationId xmlns:a16="http://schemas.microsoft.com/office/drawing/2014/main" id="{87F1D2A6-0E2D-4720-A3D6-80434AC2CDD4}"/>
              </a:ext>
            </a:extLst>
          </p:cNvPr>
          <p:cNvSpPr txBox="1"/>
          <p:nvPr/>
        </p:nvSpPr>
        <p:spPr>
          <a:xfrm>
            <a:off x="3232244" y="2169253"/>
            <a:ext cx="238495" cy="230832"/>
          </a:xfrm>
          <a:prstGeom prst="rect">
            <a:avLst/>
          </a:prstGeom>
          <a:noFill/>
        </p:spPr>
        <p:txBody>
          <a:bodyPr wrap="square">
            <a:spAutoFit/>
          </a:bodyPr>
          <a:lstStyle/>
          <a:p>
            <a:r>
              <a:rPr lang="ja-JP" altLang="en-US" sz="900" dirty="0">
                <a:solidFill>
                  <a:srgbClr val="00B050"/>
                </a:solidFill>
                <a:latin typeface="HGS創英角ｺﾞｼｯｸUB" panose="020B0900000000000000" pitchFamily="50" charset="-128"/>
                <a:ea typeface="HGS創英角ｺﾞｼｯｸUB" panose="020B0900000000000000" pitchFamily="50" charset="-128"/>
              </a:rPr>
              <a:t>⑰</a:t>
            </a:r>
            <a:endParaRPr lang="ja-JP" altLang="en-US" sz="2000" dirty="0"/>
          </a:p>
        </p:txBody>
      </p:sp>
      <p:sp>
        <p:nvSpPr>
          <p:cNvPr id="123" name="テキスト ボックス 122">
            <a:extLst>
              <a:ext uri="{FF2B5EF4-FFF2-40B4-BE49-F238E27FC236}">
                <a16:creationId xmlns:a16="http://schemas.microsoft.com/office/drawing/2014/main" id="{D102449B-7D01-4FCD-9C37-85609C25DAE8}"/>
              </a:ext>
            </a:extLst>
          </p:cNvPr>
          <p:cNvSpPr txBox="1"/>
          <p:nvPr/>
        </p:nvSpPr>
        <p:spPr>
          <a:xfrm>
            <a:off x="4933463" y="826536"/>
            <a:ext cx="238495" cy="230832"/>
          </a:xfrm>
          <a:prstGeom prst="rect">
            <a:avLst/>
          </a:prstGeom>
          <a:noFill/>
        </p:spPr>
        <p:txBody>
          <a:bodyPr wrap="square">
            <a:spAutoFit/>
          </a:bodyPr>
          <a:lstStyle/>
          <a:p>
            <a:r>
              <a:rPr lang="ja-JP" altLang="en-US" sz="900" dirty="0">
                <a:solidFill>
                  <a:srgbClr val="00B050"/>
                </a:solidFill>
                <a:latin typeface="HGS創英角ｺﾞｼｯｸUB" panose="020B0900000000000000" pitchFamily="50" charset="-128"/>
                <a:ea typeface="HGS創英角ｺﾞｼｯｸUB" panose="020B0900000000000000" pitchFamily="50" charset="-128"/>
              </a:rPr>
              <a:t>⑱</a:t>
            </a:r>
            <a:endParaRPr lang="ja-JP" altLang="en-US" sz="2000" dirty="0"/>
          </a:p>
        </p:txBody>
      </p:sp>
      <p:sp>
        <p:nvSpPr>
          <p:cNvPr id="124" name="テキスト ボックス 123">
            <a:extLst>
              <a:ext uri="{FF2B5EF4-FFF2-40B4-BE49-F238E27FC236}">
                <a16:creationId xmlns:a16="http://schemas.microsoft.com/office/drawing/2014/main" id="{5E6BE05D-CA65-4BDE-9F37-2B659A9FF655}"/>
              </a:ext>
            </a:extLst>
          </p:cNvPr>
          <p:cNvSpPr txBox="1"/>
          <p:nvPr/>
        </p:nvSpPr>
        <p:spPr>
          <a:xfrm>
            <a:off x="4667810" y="3177295"/>
            <a:ext cx="238495" cy="230832"/>
          </a:xfrm>
          <a:prstGeom prst="rect">
            <a:avLst/>
          </a:prstGeom>
          <a:noFill/>
        </p:spPr>
        <p:txBody>
          <a:bodyPr wrap="square">
            <a:spAutoFit/>
          </a:bodyPr>
          <a:lstStyle/>
          <a:p>
            <a:r>
              <a:rPr lang="ja-JP" altLang="en-US" sz="900" dirty="0">
                <a:solidFill>
                  <a:srgbClr val="00B050"/>
                </a:solidFill>
                <a:latin typeface="HGS創英角ｺﾞｼｯｸUB" panose="020B0900000000000000" pitchFamily="50" charset="-128"/>
                <a:ea typeface="HGS創英角ｺﾞｼｯｸUB" panose="020B0900000000000000" pitchFamily="50" charset="-128"/>
              </a:rPr>
              <a:t>⑲</a:t>
            </a:r>
            <a:endParaRPr lang="ja-JP" altLang="en-US" sz="2000" dirty="0"/>
          </a:p>
        </p:txBody>
      </p:sp>
      <p:sp>
        <p:nvSpPr>
          <p:cNvPr id="125" name="テキスト ボックス 124">
            <a:extLst>
              <a:ext uri="{FF2B5EF4-FFF2-40B4-BE49-F238E27FC236}">
                <a16:creationId xmlns:a16="http://schemas.microsoft.com/office/drawing/2014/main" id="{2FC0DB1E-F1F0-49AD-9EE4-D9E4A501189E}"/>
              </a:ext>
            </a:extLst>
          </p:cNvPr>
          <p:cNvSpPr txBox="1"/>
          <p:nvPr/>
        </p:nvSpPr>
        <p:spPr>
          <a:xfrm>
            <a:off x="2062090" y="2970765"/>
            <a:ext cx="238495" cy="230832"/>
          </a:xfrm>
          <a:prstGeom prst="rect">
            <a:avLst/>
          </a:prstGeom>
          <a:noFill/>
        </p:spPr>
        <p:txBody>
          <a:bodyPr wrap="square">
            <a:spAutoFit/>
          </a:bodyPr>
          <a:lstStyle/>
          <a:p>
            <a:r>
              <a:rPr lang="ja-JP" altLang="en-US" sz="900" dirty="0">
                <a:solidFill>
                  <a:srgbClr val="00B050"/>
                </a:solidFill>
                <a:latin typeface="HGS創英角ｺﾞｼｯｸUB" panose="020B0900000000000000" pitchFamily="50" charset="-128"/>
                <a:ea typeface="HGS創英角ｺﾞｼｯｸUB" panose="020B0900000000000000" pitchFamily="50" charset="-128"/>
              </a:rPr>
              <a:t>⑳</a:t>
            </a:r>
            <a:endParaRPr lang="ja-JP" altLang="en-US" sz="2000" dirty="0"/>
          </a:p>
        </p:txBody>
      </p:sp>
      <p:sp>
        <p:nvSpPr>
          <p:cNvPr id="126" name="テキスト ボックス 125">
            <a:extLst>
              <a:ext uri="{FF2B5EF4-FFF2-40B4-BE49-F238E27FC236}">
                <a16:creationId xmlns:a16="http://schemas.microsoft.com/office/drawing/2014/main" id="{7A46AFD2-36D8-4CD6-9742-10D944B12ED6}"/>
              </a:ext>
            </a:extLst>
          </p:cNvPr>
          <p:cNvSpPr txBox="1"/>
          <p:nvPr/>
        </p:nvSpPr>
        <p:spPr>
          <a:xfrm>
            <a:off x="3795014" y="6425779"/>
            <a:ext cx="238495" cy="230832"/>
          </a:xfrm>
          <a:prstGeom prst="rect">
            <a:avLst/>
          </a:prstGeom>
          <a:noFill/>
        </p:spPr>
        <p:txBody>
          <a:bodyPr wrap="square">
            <a:spAutoFit/>
          </a:bodyPr>
          <a:lstStyle/>
          <a:p>
            <a:r>
              <a:rPr lang="ja-JP" altLang="en-US" sz="900" dirty="0">
                <a:solidFill>
                  <a:srgbClr val="00B050"/>
                </a:solidFill>
                <a:latin typeface="HGS創英角ｺﾞｼｯｸUB" panose="020B0900000000000000" pitchFamily="50" charset="-128"/>
                <a:ea typeface="HGS創英角ｺﾞｼｯｸUB" panose="020B0900000000000000" pitchFamily="50" charset="-128"/>
              </a:rPr>
              <a:t>㉑</a:t>
            </a:r>
            <a:endParaRPr lang="ja-JP" altLang="en-US" sz="2000" dirty="0"/>
          </a:p>
        </p:txBody>
      </p:sp>
      <p:sp>
        <p:nvSpPr>
          <p:cNvPr id="127" name="テキスト ボックス 126">
            <a:extLst>
              <a:ext uri="{FF2B5EF4-FFF2-40B4-BE49-F238E27FC236}">
                <a16:creationId xmlns:a16="http://schemas.microsoft.com/office/drawing/2014/main" id="{769321F5-D91C-46AB-BA5A-7EB2447FCB1F}"/>
              </a:ext>
            </a:extLst>
          </p:cNvPr>
          <p:cNvSpPr txBox="1"/>
          <p:nvPr/>
        </p:nvSpPr>
        <p:spPr>
          <a:xfrm>
            <a:off x="3812564" y="5705414"/>
            <a:ext cx="238495" cy="230832"/>
          </a:xfrm>
          <a:prstGeom prst="rect">
            <a:avLst/>
          </a:prstGeom>
          <a:noFill/>
        </p:spPr>
        <p:txBody>
          <a:bodyPr wrap="square">
            <a:spAutoFit/>
          </a:bodyPr>
          <a:lstStyle/>
          <a:p>
            <a:r>
              <a:rPr lang="ja-JP" altLang="en-US" sz="900" dirty="0">
                <a:solidFill>
                  <a:srgbClr val="00B050"/>
                </a:solidFill>
                <a:latin typeface="HGS創英角ｺﾞｼｯｸUB" panose="020B0900000000000000" pitchFamily="50" charset="-128"/>
                <a:ea typeface="HGS創英角ｺﾞｼｯｸUB" panose="020B0900000000000000" pitchFamily="50" charset="-128"/>
              </a:rPr>
              <a:t>㉒</a:t>
            </a:r>
            <a:endParaRPr lang="ja-JP" altLang="en-US" sz="2000" dirty="0"/>
          </a:p>
        </p:txBody>
      </p:sp>
      <p:sp>
        <p:nvSpPr>
          <p:cNvPr id="114" name="テキスト ボックス 113">
            <a:extLst>
              <a:ext uri="{FF2B5EF4-FFF2-40B4-BE49-F238E27FC236}">
                <a16:creationId xmlns:a16="http://schemas.microsoft.com/office/drawing/2014/main" id="{984BC444-7EDC-41D7-9DC4-525C8034D51F}"/>
              </a:ext>
            </a:extLst>
          </p:cNvPr>
          <p:cNvSpPr txBox="1"/>
          <p:nvPr/>
        </p:nvSpPr>
        <p:spPr>
          <a:xfrm>
            <a:off x="4086730" y="5681486"/>
            <a:ext cx="238495" cy="230832"/>
          </a:xfrm>
          <a:prstGeom prst="rect">
            <a:avLst/>
          </a:prstGeom>
          <a:noFill/>
        </p:spPr>
        <p:txBody>
          <a:bodyPr wrap="square">
            <a:spAutoFit/>
          </a:bodyPr>
          <a:lstStyle/>
          <a:p>
            <a:r>
              <a:rPr lang="ja-JP" altLang="en-US" sz="900" dirty="0">
                <a:solidFill>
                  <a:srgbClr val="00B050"/>
                </a:solidFill>
                <a:latin typeface="HGS創英角ｺﾞｼｯｸUB" panose="020B0900000000000000" pitchFamily="50" charset="-128"/>
                <a:ea typeface="HGS創英角ｺﾞｼｯｸUB" panose="020B0900000000000000" pitchFamily="50" charset="-128"/>
              </a:rPr>
              <a:t>㉔</a:t>
            </a:r>
            <a:endParaRPr lang="ja-JP" altLang="en-US" sz="2000" dirty="0"/>
          </a:p>
        </p:txBody>
      </p:sp>
      <p:sp>
        <p:nvSpPr>
          <p:cNvPr id="129" name="テキスト ボックス 128">
            <a:extLst>
              <a:ext uri="{FF2B5EF4-FFF2-40B4-BE49-F238E27FC236}">
                <a16:creationId xmlns:a16="http://schemas.microsoft.com/office/drawing/2014/main" id="{D17AE5EE-F536-4B09-815E-D46BB899EF0C}"/>
              </a:ext>
            </a:extLst>
          </p:cNvPr>
          <p:cNvSpPr txBox="1"/>
          <p:nvPr/>
        </p:nvSpPr>
        <p:spPr>
          <a:xfrm>
            <a:off x="4590907" y="4889839"/>
            <a:ext cx="238495" cy="230832"/>
          </a:xfrm>
          <a:prstGeom prst="rect">
            <a:avLst/>
          </a:prstGeom>
          <a:noFill/>
        </p:spPr>
        <p:txBody>
          <a:bodyPr wrap="square">
            <a:spAutoFit/>
          </a:bodyPr>
          <a:lstStyle/>
          <a:p>
            <a:r>
              <a:rPr kumimoji="1" lang="ja-JP" altLang="en-US" sz="900" b="0" i="0" u="none" strike="noStrike" kern="1200" cap="none" spc="0" normalizeH="0" baseline="0" noProof="0" dirty="0">
                <a:ln>
                  <a:noFill/>
                </a:ln>
                <a:solidFill>
                  <a:srgbClr val="4747FF"/>
                </a:solidFill>
                <a:effectLst/>
                <a:uLnTx/>
                <a:uFillTx/>
                <a:latin typeface="HGS創英角ｺﾞｼｯｸUB" panose="020B0900000000000000" pitchFamily="50" charset="-128"/>
                <a:ea typeface="HGS創英角ｺﾞｼｯｸUB" panose="020B0900000000000000" pitchFamily="50" charset="-128"/>
                <a:cs typeface="+mn-cs"/>
              </a:rPr>
              <a:t>㉕</a:t>
            </a:r>
            <a:endParaRPr lang="ja-JP" altLang="en-US" sz="2000" dirty="0"/>
          </a:p>
        </p:txBody>
      </p:sp>
      <p:sp>
        <p:nvSpPr>
          <p:cNvPr id="130" name="テキスト ボックス 129">
            <a:extLst>
              <a:ext uri="{FF2B5EF4-FFF2-40B4-BE49-F238E27FC236}">
                <a16:creationId xmlns:a16="http://schemas.microsoft.com/office/drawing/2014/main" id="{582F000C-C9BE-49CC-A53A-FA37033689BB}"/>
              </a:ext>
            </a:extLst>
          </p:cNvPr>
          <p:cNvSpPr txBox="1"/>
          <p:nvPr/>
        </p:nvSpPr>
        <p:spPr>
          <a:xfrm>
            <a:off x="3884761" y="1688670"/>
            <a:ext cx="238495" cy="230832"/>
          </a:xfrm>
          <a:prstGeom prst="rect">
            <a:avLst/>
          </a:prstGeom>
          <a:noFill/>
        </p:spPr>
        <p:txBody>
          <a:bodyPr wrap="square">
            <a:spAutoFit/>
          </a:bodyPr>
          <a:lstStyle/>
          <a:p>
            <a:r>
              <a:rPr lang="ja-JP" altLang="en-US" sz="900" dirty="0">
                <a:solidFill>
                  <a:srgbClr val="4747FF"/>
                </a:solidFill>
                <a:latin typeface="HGS創英角ｺﾞｼｯｸUB" panose="020B0900000000000000" pitchFamily="50" charset="-128"/>
                <a:ea typeface="HGS創英角ｺﾞｼｯｸUB" panose="020B0900000000000000" pitchFamily="50" charset="-128"/>
              </a:rPr>
              <a:t>㉖</a:t>
            </a:r>
            <a:endParaRPr lang="ja-JP" altLang="en-US" sz="2000" dirty="0"/>
          </a:p>
        </p:txBody>
      </p:sp>
      <p:sp>
        <p:nvSpPr>
          <p:cNvPr id="131" name="テキスト ボックス 130">
            <a:extLst>
              <a:ext uri="{FF2B5EF4-FFF2-40B4-BE49-F238E27FC236}">
                <a16:creationId xmlns:a16="http://schemas.microsoft.com/office/drawing/2014/main" id="{6D3CB0AF-0854-44E3-937B-68D51958F730}"/>
              </a:ext>
            </a:extLst>
          </p:cNvPr>
          <p:cNvSpPr txBox="1"/>
          <p:nvPr/>
        </p:nvSpPr>
        <p:spPr>
          <a:xfrm>
            <a:off x="4107101" y="6273120"/>
            <a:ext cx="238495" cy="230832"/>
          </a:xfrm>
          <a:prstGeom prst="rect">
            <a:avLst/>
          </a:prstGeom>
          <a:noFill/>
        </p:spPr>
        <p:txBody>
          <a:bodyPr wrap="square">
            <a:spAutoFit/>
          </a:bodyPr>
          <a:lstStyle/>
          <a:p>
            <a:r>
              <a:rPr lang="ja-JP" altLang="en-US" sz="900" dirty="0">
                <a:solidFill>
                  <a:srgbClr val="4747FF"/>
                </a:solidFill>
                <a:latin typeface="HGS創英角ｺﾞｼｯｸUB" panose="020B0900000000000000" pitchFamily="50" charset="-128"/>
                <a:ea typeface="HGS創英角ｺﾞｼｯｸUB" panose="020B0900000000000000" pitchFamily="50" charset="-128"/>
              </a:rPr>
              <a:t>㉗</a:t>
            </a:r>
            <a:endParaRPr lang="ja-JP" altLang="en-US" sz="2000" dirty="0"/>
          </a:p>
        </p:txBody>
      </p:sp>
      <p:sp>
        <p:nvSpPr>
          <p:cNvPr id="132" name="テキスト ボックス 131">
            <a:extLst>
              <a:ext uri="{FF2B5EF4-FFF2-40B4-BE49-F238E27FC236}">
                <a16:creationId xmlns:a16="http://schemas.microsoft.com/office/drawing/2014/main" id="{32B4772E-97A3-4928-9519-D168A629C307}"/>
              </a:ext>
            </a:extLst>
          </p:cNvPr>
          <p:cNvSpPr txBox="1"/>
          <p:nvPr/>
        </p:nvSpPr>
        <p:spPr>
          <a:xfrm>
            <a:off x="4042636" y="4171824"/>
            <a:ext cx="238495" cy="230832"/>
          </a:xfrm>
          <a:prstGeom prst="rect">
            <a:avLst/>
          </a:prstGeom>
          <a:noFill/>
        </p:spPr>
        <p:txBody>
          <a:bodyPr wrap="square">
            <a:spAutoFit/>
          </a:bodyPr>
          <a:lstStyle/>
          <a:p>
            <a:r>
              <a:rPr lang="ja-JP" altLang="en-US" sz="900" dirty="0">
                <a:solidFill>
                  <a:srgbClr val="4747FF"/>
                </a:solidFill>
                <a:latin typeface="HGS創英角ｺﾞｼｯｸUB" panose="020B0900000000000000" pitchFamily="50" charset="-128"/>
                <a:ea typeface="HGS創英角ｺﾞｼｯｸUB" panose="020B0900000000000000" pitchFamily="50" charset="-128"/>
              </a:rPr>
              <a:t>㉘</a:t>
            </a:r>
            <a:endParaRPr lang="ja-JP" altLang="en-US" sz="2000" dirty="0"/>
          </a:p>
        </p:txBody>
      </p:sp>
      <p:sp>
        <p:nvSpPr>
          <p:cNvPr id="133" name="テキスト ボックス 132">
            <a:extLst>
              <a:ext uri="{FF2B5EF4-FFF2-40B4-BE49-F238E27FC236}">
                <a16:creationId xmlns:a16="http://schemas.microsoft.com/office/drawing/2014/main" id="{78640CA9-AB1D-4D34-B9EA-FD195B60638B}"/>
              </a:ext>
            </a:extLst>
          </p:cNvPr>
          <p:cNvSpPr txBox="1"/>
          <p:nvPr/>
        </p:nvSpPr>
        <p:spPr>
          <a:xfrm>
            <a:off x="1918130" y="1666488"/>
            <a:ext cx="238495" cy="230832"/>
          </a:xfrm>
          <a:prstGeom prst="rect">
            <a:avLst/>
          </a:prstGeom>
          <a:noFill/>
        </p:spPr>
        <p:txBody>
          <a:bodyPr wrap="square">
            <a:spAutoFit/>
          </a:bodyPr>
          <a:lstStyle/>
          <a:p>
            <a:r>
              <a:rPr lang="ja-JP" altLang="en-US" sz="900" dirty="0">
                <a:solidFill>
                  <a:srgbClr val="4747FF"/>
                </a:solidFill>
                <a:latin typeface="HGS創英角ｺﾞｼｯｸUB" panose="020B0900000000000000" pitchFamily="50" charset="-128"/>
                <a:ea typeface="HGS創英角ｺﾞｼｯｸUB" panose="020B0900000000000000" pitchFamily="50" charset="-128"/>
              </a:rPr>
              <a:t>㉙</a:t>
            </a:r>
            <a:endParaRPr lang="en-US" altLang="ja-JP" sz="900" dirty="0">
              <a:solidFill>
                <a:srgbClr val="4747FF"/>
              </a:solidFill>
              <a:latin typeface="HGS創英角ｺﾞｼｯｸUB" panose="020B0900000000000000" pitchFamily="50" charset="-128"/>
              <a:ea typeface="HGS創英角ｺﾞｼｯｸUB" panose="020B0900000000000000" pitchFamily="50" charset="-128"/>
            </a:endParaRPr>
          </a:p>
        </p:txBody>
      </p:sp>
      <p:sp>
        <p:nvSpPr>
          <p:cNvPr id="134" name="テキスト ボックス 133">
            <a:extLst>
              <a:ext uri="{FF2B5EF4-FFF2-40B4-BE49-F238E27FC236}">
                <a16:creationId xmlns:a16="http://schemas.microsoft.com/office/drawing/2014/main" id="{CA46A0A1-9843-4213-B399-155F30AEF884}"/>
              </a:ext>
            </a:extLst>
          </p:cNvPr>
          <p:cNvSpPr txBox="1"/>
          <p:nvPr/>
        </p:nvSpPr>
        <p:spPr>
          <a:xfrm>
            <a:off x="4105774" y="2460706"/>
            <a:ext cx="238495" cy="230832"/>
          </a:xfrm>
          <a:prstGeom prst="rect">
            <a:avLst/>
          </a:prstGeom>
          <a:noFill/>
        </p:spPr>
        <p:txBody>
          <a:bodyPr wrap="square">
            <a:spAutoFit/>
          </a:bodyPr>
          <a:lstStyle/>
          <a:p>
            <a:r>
              <a:rPr lang="ja-JP" altLang="en-US" sz="900" dirty="0">
                <a:solidFill>
                  <a:srgbClr val="4747FF"/>
                </a:solidFill>
                <a:latin typeface="HGS創英角ｺﾞｼｯｸUB" panose="020B0900000000000000" pitchFamily="50" charset="-128"/>
                <a:ea typeface="HGS創英角ｺﾞｼｯｸUB" panose="020B0900000000000000" pitchFamily="50" charset="-128"/>
              </a:rPr>
              <a:t>㉚</a:t>
            </a:r>
            <a:endParaRPr lang="en-US" altLang="ja-JP" sz="900" dirty="0">
              <a:solidFill>
                <a:srgbClr val="4747FF"/>
              </a:solidFill>
              <a:latin typeface="HGS創英角ｺﾞｼｯｸUB" panose="020B0900000000000000" pitchFamily="50" charset="-128"/>
              <a:ea typeface="HGS創英角ｺﾞｼｯｸUB" panose="020B0900000000000000" pitchFamily="50" charset="-128"/>
            </a:endParaRPr>
          </a:p>
        </p:txBody>
      </p:sp>
      <p:sp>
        <p:nvSpPr>
          <p:cNvPr id="135" name="テキスト ボックス 134">
            <a:extLst>
              <a:ext uri="{FF2B5EF4-FFF2-40B4-BE49-F238E27FC236}">
                <a16:creationId xmlns:a16="http://schemas.microsoft.com/office/drawing/2014/main" id="{0A08F524-A324-4258-8674-48D3E4295700}"/>
              </a:ext>
            </a:extLst>
          </p:cNvPr>
          <p:cNvSpPr txBox="1"/>
          <p:nvPr/>
        </p:nvSpPr>
        <p:spPr>
          <a:xfrm>
            <a:off x="2717042" y="5616228"/>
            <a:ext cx="238495" cy="230832"/>
          </a:xfrm>
          <a:prstGeom prst="rect">
            <a:avLst/>
          </a:prstGeom>
          <a:noFill/>
        </p:spPr>
        <p:txBody>
          <a:bodyPr wrap="square">
            <a:spAutoFit/>
          </a:bodyPr>
          <a:lstStyle/>
          <a:p>
            <a:r>
              <a:rPr lang="ja-JP" altLang="en-US" sz="900" dirty="0">
                <a:solidFill>
                  <a:srgbClr val="4747FF"/>
                </a:solidFill>
                <a:latin typeface="HGS創英角ｺﾞｼｯｸUB" panose="020B0900000000000000" pitchFamily="50" charset="-128"/>
                <a:ea typeface="HGS創英角ｺﾞｼｯｸUB" panose="020B0900000000000000" pitchFamily="50" charset="-128"/>
              </a:rPr>
              <a:t>㉛</a:t>
            </a:r>
            <a:endParaRPr lang="en-US" altLang="ja-JP" sz="900" dirty="0">
              <a:solidFill>
                <a:srgbClr val="4747FF"/>
              </a:solidFill>
              <a:latin typeface="HGS創英角ｺﾞｼｯｸUB" panose="020B0900000000000000" pitchFamily="50" charset="-128"/>
              <a:ea typeface="HGS創英角ｺﾞｼｯｸUB" panose="020B0900000000000000" pitchFamily="50" charset="-128"/>
            </a:endParaRPr>
          </a:p>
        </p:txBody>
      </p:sp>
      <p:sp>
        <p:nvSpPr>
          <p:cNvPr id="137" name="テキスト ボックス 136">
            <a:extLst>
              <a:ext uri="{FF2B5EF4-FFF2-40B4-BE49-F238E27FC236}">
                <a16:creationId xmlns:a16="http://schemas.microsoft.com/office/drawing/2014/main" id="{172F72DD-11D5-4183-819A-159810B27708}"/>
              </a:ext>
            </a:extLst>
          </p:cNvPr>
          <p:cNvSpPr txBox="1"/>
          <p:nvPr/>
        </p:nvSpPr>
        <p:spPr>
          <a:xfrm>
            <a:off x="2892119" y="2384543"/>
            <a:ext cx="238495" cy="230832"/>
          </a:xfrm>
          <a:prstGeom prst="rect">
            <a:avLst/>
          </a:prstGeom>
          <a:noFill/>
        </p:spPr>
        <p:txBody>
          <a:bodyPr wrap="square">
            <a:spAutoFit/>
          </a:bodyPr>
          <a:lstStyle/>
          <a:p>
            <a:r>
              <a:rPr lang="ja-JP" altLang="en-US" sz="900" dirty="0">
                <a:solidFill>
                  <a:srgbClr val="4747FF"/>
                </a:solidFill>
                <a:latin typeface="HGS創英角ｺﾞｼｯｸUB" panose="020B0900000000000000" pitchFamily="50" charset="-128"/>
                <a:ea typeface="HGS創英角ｺﾞｼｯｸUB" panose="020B0900000000000000" pitchFamily="50" charset="-128"/>
              </a:rPr>
              <a:t>㉜</a:t>
            </a:r>
            <a:endParaRPr lang="en-US" altLang="ja-JP" sz="900" dirty="0">
              <a:solidFill>
                <a:srgbClr val="4747FF"/>
              </a:solidFill>
              <a:latin typeface="HGS創英角ｺﾞｼｯｸUB" panose="020B0900000000000000" pitchFamily="50" charset="-128"/>
              <a:ea typeface="HGS創英角ｺﾞｼｯｸUB" panose="020B0900000000000000" pitchFamily="50" charset="-128"/>
            </a:endParaRPr>
          </a:p>
        </p:txBody>
      </p:sp>
      <p:sp>
        <p:nvSpPr>
          <p:cNvPr id="138" name="テキスト ボックス 137">
            <a:extLst>
              <a:ext uri="{FF2B5EF4-FFF2-40B4-BE49-F238E27FC236}">
                <a16:creationId xmlns:a16="http://schemas.microsoft.com/office/drawing/2014/main" id="{01BED0CA-2FEF-49C5-8293-78075A33B463}"/>
              </a:ext>
            </a:extLst>
          </p:cNvPr>
          <p:cNvSpPr txBox="1"/>
          <p:nvPr/>
        </p:nvSpPr>
        <p:spPr>
          <a:xfrm>
            <a:off x="3986102" y="5675104"/>
            <a:ext cx="238495" cy="230832"/>
          </a:xfrm>
          <a:prstGeom prst="rect">
            <a:avLst/>
          </a:prstGeom>
          <a:noFill/>
        </p:spPr>
        <p:txBody>
          <a:bodyPr wrap="square">
            <a:spAutoFit/>
          </a:bodyPr>
          <a:lstStyle/>
          <a:p>
            <a:r>
              <a:rPr lang="ja-JP" altLang="en-US" sz="900" dirty="0">
                <a:solidFill>
                  <a:srgbClr val="4747FF"/>
                </a:solidFill>
                <a:latin typeface="HGS創英角ｺﾞｼｯｸUB" panose="020B0900000000000000" pitchFamily="50" charset="-128"/>
                <a:ea typeface="HGS創英角ｺﾞｼｯｸUB" panose="020B0900000000000000" pitchFamily="50" charset="-128"/>
              </a:rPr>
              <a:t>㉝</a:t>
            </a:r>
            <a:endParaRPr lang="en-US" altLang="ja-JP" sz="900" dirty="0">
              <a:solidFill>
                <a:srgbClr val="4747FF"/>
              </a:solidFill>
              <a:latin typeface="HGS創英角ｺﾞｼｯｸUB" panose="020B0900000000000000" pitchFamily="50" charset="-128"/>
              <a:ea typeface="HGS創英角ｺﾞｼｯｸUB" panose="020B0900000000000000" pitchFamily="50" charset="-128"/>
            </a:endParaRPr>
          </a:p>
        </p:txBody>
      </p:sp>
      <p:sp>
        <p:nvSpPr>
          <p:cNvPr id="139" name="テキスト ボックス 138">
            <a:extLst>
              <a:ext uri="{FF2B5EF4-FFF2-40B4-BE49-F238E27FC236}">
                <a16:creationId xmlns:a16="http://schemas.microsoft.com/office/drawing/2014/main" id="{9E779EF0-172C-401E-88ED-EF88FAB3BB95}"/>
              </a:ext>
            </a:extLst>
          </p:cNvPr>
          <p:cNvSpPr txBox="1"/>
          <p:nvPr/>
        </p:nvSpPr>
        <p:spPr>
          <a:xfrm>
            <a:off x="3700641" y="6150055"/>
            <a:ext cx="238495" cy="230832"/>
          </a:xfrm>
          <a:prstGeom prst="rect">
            <a:avLst/>
          </a:prstGeom>
          <a:noFill/>
        </p:spPr>
        <p:txBody>
          <a:bodyPr wrap="square">
            <a:spAutoFit/>
          </a:bodyPr>
          <a:lstStyle/>
          <a:p>
            <a:r>
              <a:rPr lang="ja-JP" altLang="en-US" sz="900" dirty="0">
                <a:solidFill>
                  <a:srgbClr val="4747FF"/>
                </a:solidFill>
                <a:latin typeface="HGS創英角ｺﾞｼｯｸUB" panose="020B0900000000000000" pitchFamily="50" charset="-128"/>
                <a:ea typeface="HGS創英角ｺﾞｼｯｸUB" panose="020B0900000000000000" pitchFamily="50" charset="-128"/>
              </a:rPr>
              <a:t>㉞</a:t>
            </a:r>
            <a:endParaRPr lang="en-US" altLang="ja-JP" sz="900" dirty="0">
              <a:solidFill>
                <a:srgbClr val="4747FF"/>
              </a:solidFill>
              <a:latin typeface="HGS創英角ｺﾞｼｯｸUB" panose="020B0900000000000000" pitchFamily="50" charset="-128"/>
              <a:ea typeface="HGS創英角ｺﾞｼｯｸUB" panose="020B0900000000000000" pitchFamily="50" charset="-128"/>
            </a:endParaRPr>
          </a:p>
        </p:txBody>
      </p:sp>
      <p:sp>
        <p:nvSpPr>
          <p:cNvPr id="141" name="テキスト ボックス 140">
            <a:extLst>
              <a:ext uri="{FF2B5EF4-FFF2-40B4-BE49-F238E27FC236}">
                <a16:creationId xmlns:a16="http://schemas.microsoft.com/office/drawing/2014/main" id="{ABE48E17-4908-4C9D-B651-B69A31A22BD2}"/>
              </a:ext>
            </a:extLst>
          </p:cNvPr>
          <p:cNvSpPr txBox="1"/>
          <p:nvPr/>
        </p:nvSpPr>
        <p:spPr>
          <a:xfrm>
            <a:off x="4539758" y="2356098"/>
            <a:ext cx="238495" cy="230832"/>
          </a:xfrm>
          <a:prstGeom prst="rect">
            <a:avLst/>
          </a:prstGeom>
          <a:noFill/>
        </p:spPr>
        <p:txBody>
          <a:bodyPr wrap="square">
            <a:spAutoFit/>
          </a:bodyPr>
          <a:lstStyle/>
          <a:p>
            <a:r>
              <a:rPr lang="ja-JP" altLang="en-US" sz="900" dirty="0">
                <a:solidFill>
                  <a:srgbClr val="4747FF"/>
                </a:solidFill>
                <a:latin typeface="HGS創英角ｺﾞｼｯｸUB" panose="020B0900000000000000" pitchFamily="50" charset="-128"/>
                <a:ea typeface="HGS創英角ｺﾞｼｯｸUB" panose="020B0900000000000000" pitchFamily="50" charset="-128"/>
              </a:rPr>
              <a:t>㉟</a:t>
            </a:r>
            <a:endParaRPr lang="en-US" altLang="ja-JP" sz="900" dirty="0">
              <a:solidFill>
                <a:srgbClr val="4747FF"/>
              </a:solidFill>
              <a:latin typeface="HGS創英角ｺﾞｼｯｸUB" panose="020B0900000000000000" pitchFamily="50" charset="-128"/>
              <a:ea typeface="HGS創英角ｺﾞｼｯｸUB" panose="020B0900000000000000" pitchFamily="50" charset="-128"/>
            </a:endParaRPr>
          </a:p>
        </p:txBody>
      </p:sp>
      <p:sp>
        <p:nvSpPr>
          <p:cNvPr id="143" name="テキスト ボックス 142">
            <a:extLst>
              <a:ext uri="{FF2B5EF4-FFF2-40B4-BE49-F238E27FC236}">
                <a16:creationId xmlns:a16="http://schemas.microsoft.com/office/drawing/2014/main" id="{B2C8D3C7-D6BC-4D41-B55C-6D440F8B04B0}"/>
              </a:ext>
            </a:extLst>
          </p:cNvPr>
          <p:cNvSpPr txBox="1"/>
          <p:nvPr/>
        </p:nvSpPr>
        <p:spPr>
          <a:xfrm>
            <a:off x="3148300" y="5533098"/>
            <a:ext cx="238495" cy="230832"/>
          </a:xfrm>
          <a:prstGeom prst="rect">
            <a:avLst/>
          </a:prstGeom>
          <a:noFill/>
        </p:spPr>
        <p:txBody>
          <a:bodyPr wrap="square">
            <a:spAutoFit/>
          </a:bodyPr>
          <a:lstStyle/>
          <a:p>
            <a:r>
              <a:rPr lang="ja-JP" altLang="en-US" sz="900" dirty="0">
                <a:solidFill>
                  <a:srgbClr val="4747FF"/>
                </a:solidFill>
                <a:latin typeface="HGS創英角ｺﾞｼｯｸUB" panose="020B0900000000000000" pitchFamily="50" charset="-128"/>
                <a:ea typeface="HGS創英角ｺﾞｼｯｸUB" panose="020B0900000000000000" pitchFamily="50" charset="-128"/>
              </a:rPr>
              <a:t>㊱</a:t>
            </a:r>
            <a:endParaRPr lang="en-US" altLang="ja-JP" sz="900" dirty="0">
              <a:solidFill>
                <a:srgbClr val="4747FF"/>
              </a:solidFill>
              <a:latin typeface="HGS創英角ｺﾞｼｯｸUB" panose="020B0900000000000000" pitchFamily="50" charset="-128"/>
              <a:ea typeface="HGS創英角ｺﾞｼｯｸUB" panose="020B0900000000000000" pitchFamily="50" charset="-128"/>
            </a:endParaRPr>
          </a:p>
        </p:txBody>
      </p:sp>
      <p:sp>
        <p:nvSpPr>
          <p:cNvPr id="145" name="テキスト ボックス 144">
            <a:extLst>
              <a:ext uri="{FF2B5EF4-FFF2-40B4-BE49-F238E27FC236}">
                <a16:creationId xmlns:a16="http://schemas.microsoft.com/office/drawing/2014/main" id="{5DA72AF1-0BF1-4502-9F81-C958F0AF568C}"/>
              </a:ext>
            </a:extLst>
          </p:cNvPr>
          <p:cNvSpPr txBox="1"/>
          <p:nvPr/>
        </p:nvSpPr>
        <p:spPr>
          <a:xfrm>
            <a:off x="3933415" y="5802346"/>
            <a:ext cx="238495" cy="230832"/>
          </a:xfrm>
          <a:prstGeom prst="rect">
            <a:avLst/>
          </a:prstGeom>
          <a:noFill/>
        </p:spPr>
        <p:txBody>
          <a:bodyPr wrap="square">
            <a:spAutoFit/>
          </a:bodyPr>
          <a:lstStyle/>
          <a:p>
            <a:r>
              <a:rPr kumimoji="1" lang="ja-JP" altLang="en-US" sz="900" i="0" u="none" strike="noStrike" kern="1200" cap="none" spc="0" normalizeH="0" baseline="0" noProof="0" dirty="0">
                <a:ln>
                  <a:noFill/>
                </a:ln>
                <a:solidFill>
                  <a:srgbClr val="C1F10F"/>
                </a:solidFill>
                <a:effectLst/>
                <a:uLnTx/>
                <a:uFillTx/>
                <a:latin typeface="HGS創英角ｺﾞｼｯｸUB" panose="020B0900000000000000" pitchFamily="50" charset="-128"/>
                <a:ea typeface="HGS創英角ｺﾞｼｯｸUB" panose="020B0900000000000000" pitchFamily="50" charset="-128"/>
                <a:cs typeface="+mn-cs"/>
              </a:rPr>
              <a:t>㊲</a:t>
            </a:r>
            <a:endParaRPr lang="ja-JP" altLang="en-US" dirty="0"/>
          </a:p>
        </p:txBody>
      </p:sp>
      <p:sp>
        <p:nvSpPr>
          <p:cNvPr id="149" name="テキスト ボックス 148">
            <a:extLst>
              <a:ext uri="{FF2B5EF4-FFF2-40B4-BE49-F238E27FC236}">
                <a16:creationId xmlns:a16="http://schemas.microsoft.com/office/drawing/2014/main" id="{D2AC598E-2B0A-4DA9-9417-32D9A098C4D6}"/>
              </a:ext>
            </a:extLst>
          </p:cNvPr>
          <p:cNvSpPr txBox="1"/>
          <p:nvPr/>
        </p:nvSpPr>
        <p:spPr>
          <a:xfrm>
            <a:off x="3418295" y="2061393"/>
            <a:ext cx="238495" cy="230832"/>
          </a:xfrm>
          <a:prstGeom prst="rect">
            <a:avLst/>
          </a:prstGeom>
          <a:noFill/>
        </p:spPr>
        <p:txBody>
          <a:bodyPr wrap="square">
            <a:spAutoFit/>
          </a:bodyPr>
          <a:lstStyle/>
          <a:p>
            <a:r>
              <a:rPr lang="ja-JP" altLang="en-US" sz="900" dirty="0">
                <a:solidFill>
                  <a:srgbClr val="C1F10F"/>
                </a:solidFill>
                <a:latin typeface="HGS創英角ｺﾞｼｯｸUB" panose="020B0900000000000000" pitchFamily="50" charset="-128"/>
                <a:ea typeface="HGS創英角ｺﾞｼｯｸUB" panose="020B0900000000000000" pitchFamily="50" charset="-128"/>
              </a:rPr>
              <a:t>㊳</a:t>
            </a:r>
            <a:endParaRPr lang="ja-JP" altLang="en-US" dirty="0"/>
          </a:p>
        </p:txBody>
      </p:sp>
      <p:sp>
        <p:nvSpPr>
          <p:cNvPr id="151" name="テキスト ボックス 150">
            <a:extLst>
              <a:ext uri="{FF2B5EF4-FFF2-40B4-BE49-F238E27FC236}">
                <a16:creationId xmlns:a16="http://schemas.microsoft.com/office/drawing/2014/main" id="{9A76F313-F1E8-40D8-811D-BC3456B0DEF4}"/>
              </a:ext>
            </a:extLst>
          </p:cNvPr>
          <p:cNvSpPr txBox="1"/>
          <p:nvPr/>
        </p:nvSpPr>
        <p:spPr>
          <a:xfrm>
            <a:off x="3919070" y="6443577"/>
            <a:ext cx="238495" cy="230832"/>
          </a:xfrm>
          <a:prstGeom prst="rect">
            <a:avLst/>
          </a:prstGeom>
          <a:noFill/>
        </p:spPr>
        <p:txBody>
          <a:bodyPr wrap="square">
            <a:spAutoFit/>
          </a:bodyPr>
          <a:lstStyle/>
          <a:p>
            <a:r>
              <a:rPr lang="ja-JP" altLang="en-US" sz="900" dirty="0">
                <a:solidFill>
                  <a:srgbClr val="C1F10F"/>
                </a:solidFill>
                <a:latin typeface="HGS創英角ｺﾞｼｯｸUB" panose="020B0900000000000000" pitchFamily="50" charset="-128"/>
                <a:ea typeface="HGS創英角ｺﾞｼｯｸUB" panose="020B0900000000000000" pitchFamily="50" charset="-128"/>
              </a:rPr>
              <a:t>㊴</a:t>
            </a:r>
            <a:endParaRPr lang="ja-JP" altLang="en-US" dirty="0"/>
          </a:p>
        </p:txBody>
      </p:sp>
      <p:sp>
        <p:nvSpPr>
          <p:cNvPr id="157" name="テキスト ボックス 156">
            <a:extLst>
              <a:ext uri="{FF2B5EF4-FFF2-40B4-BE49-F238E27FC236}">
                <a16:creationId xmlns:a16="http://schemas.microsoft.com/office/drawing/2014/main" id="{A512DB7C-40BE-4EF0-96E5-D5872E161E0E}"/>
              </a:ext>
            </a:extLst>
          </p:cNvPr>
          <p:cNvSpPr txBox="1"/>
          <p:nvPr/>
        </p:nvSpPr>
        <p:spPr>
          <a:xfrm>
            <a:off x="3408846" y="6228307"/>
            <a:ext cx="238495" cy="230832"/>
          </a:xfrm>
          <a:prstGeom prst="rect">
            <a:avLst/>
          </a:prstGeom>
          <a:noFill/>
        </p:spPr>
        <p:txBody>
          <a:bodyPr wrap="square">
            <a:spAutoFit/>
          </a:bodyPr>
          <a:lstStyle/>
          <a:p>
            <a:r>
              <a:rPr kumimoji="1" lang="ja-JP" altLang="en-US" sz="900" i="0" u="none" strike="noStrike" kern="1200" cap="none" spc="0" normalizeH="0" baseline="0" noProof="0" dirty="0">
                <a:ln>
                  <a:noFill/>
                </a:ln>
                <a:solidFill>
                  <a:srgbClr val="ED7D31"/>
                </a:solidFill>
                <a:effectLst/>
                <a:uLnTx/>
                <a:uFillTx/>
                <a:latin typeface="HGS創英角ｺﾞｼｯｸUB" panose="020B0900000000000000" pitchFamily="50" charset="-128"/>
                <a:ea typeface="HGS創英角ｺﾞｼｯｸUB" panose="020B0900000000000000" pitchFamily="50" charset="-128"/>
                <a:cs typeface="+mn-cs"/>
              </a:rPr>
              <a:t>㊵</a:t>
            </a:r>
            <a:endParaRPr lang="ja-JP" altLang="en-US" dirty="0"/>
          </a:p>
        </p:txBody>
      </p:sp>
      <p:sp>
        <p:nvSpPr>
          <p:cNvPr id="159" name="テキスト ボックス 158">
            <a:extLst>
              <a:ext uri="{FF2B5EF4-FFF2-40B4-BE49-F238E27FC236}">
                <a16:creationId xmlns:a16="http://schemas.microsoft.com/office/drawing/2014/main" id="{8C28562C-B177-47D3-8429-EBAEAEA0F69C}"/>
              </a:ext>
            </a:extLst>
          </p:cNvPr>
          <p:cNvSpPr txBox="1"/>
          <p:nvPr/>
        </p:nvSpPr>
        <p:spPr>
          <a:xfrm>
            <a:off x="3897104" y="5035340"/>
            <a:ext cx="238495" cy="230832"/>
          </a:xfrm>
          <a:prstGeom prst="rect">
            <a:avLst/>
          </a:prstGeom>
          <a:noFill/>
        </p:spPr>
        <p:txBody>
          <a:bodyPr wrap="square">
            <a:spAutoFit/>
          </a:bodyPr>
          <a:lstStyle/>
          <a:p>
            <a:r>
              <a:rPr lang="ja-JP" altLang="en-US" sz="900" dirty="0">
                <a:solidFill>
                  <a:srgbClr val="ED7D31"/>
                </a:solidFill>
                <a:latin typeface="HGS創英角ｺﾞｼｯｸUB" panose="020B0900000000000000" pitchFamily="50" charset="-128"/>
                <a:ea typeface="HGS創英角ｺﾞｼｯｸUB" panose="020B0900000000000000" pitchFamily="50" charset="-128"/>
              </a:rPr>
              <a:t>㊶</a:t>
            </a:r>
            <a:endParaRPr lang="ja-JP" altLang="en-US" dirty="0"/>
          </a:p>
        </p:txBody>
      </p:sp>
      <p:sp>
        <p:nvSpPr>
          <p:cNvPr id="160" name="テキスト ボックス 159">
            <a:extLst>
              <a:ext uri="{FF2B5EF4-FFF2-40B4-BE49-F238E27FC236}">
                <a16:creationId xmlns:a16="http://schemas.microsoft.com/office/drawing/2014/main" id="{A2844EAA-0704-41F5-9871-44E5BAEA6B9A}"/>
              </a:ext>
            </a:extLst>
          </p:cNvPr>
          <p:cNvSpPr txBox="1"/>
          <p:nvPr/>
        </p:nvSpPr>
        <p:spPr>
          <a:xfrm>
            <a:off x="4019718" y="5874261"/>
            <a:ext cx="238495" cy="230832"/>
          </a:xfrm>
          <a:prstGeom prst="rect">
            <a:avLst/>
          </a:prstGeom>
          <a:noFill/>
        </p:spPr>
        <p:txBody>
          <a:bodyPr wrap="square">
            <a:spAutoFit/>
          </a:bodyPr>
          <a:lstStyle/>
          <a:p>
            <a:r>
              <a:rPr lang="ja-JP" altLang="en-US" sz="900" dirty="0">
                <a:solidFill>
                  <a:srgbClr val="ED7D31"/>
                </a:solidFill>
                <a:latin typeface="HGS創英角ｺﾞｼｯｸUB" panose="020B0900000000000000" pitchFamily="50" charset="-128"/>
                <a:ea typeface="HGS創英角ｺﾞｼｯｸUB" panose="020B0900000000000000" pitchFamily="50" charset="-128"/>
              </a:rPr>
              <a:t>㊷</a:t>
            </a:r>
            <a:endParaRPr lang="ja-JP" altLang="en-US" dirty="0"/>
          </a:p>
        </p:txBody>
      </p:sp>
      <p:sp>
        <p:nvSpPr>
          <p:cNvPr id="162" name="テキスト ボックス 161">
            <a:extLst>
              <a:ext uri="{FF2B5EF4-FFF2-40B4-BE49-F238E27FC236}">
                <a16:creationId xmlns:a16="http://schemas.microsoft.com/office/drawing/2014/main" id="{78CCCF89-A700-423F-B938-976802441ACA}"/>
              </a:ext>
            </a:extLst>
          </p:cNvPr>
          <p:cNvSpPr txBox="1"/>
          <p:nvPr/>
        </p:nvSpPr>
        <p:spPr>
          <a:xfrm>
            <a:off x="4185140" y="5863373"/>
            <a:ext cx="223308" cy="230832"/>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900" i="0" u="none" strike="noStrike" kern="1200" cap="none" spc="0" normalizeH="0" baseline="0" noProof="0" dirty="0">
                <a:ln>
                  <a:noFill/>
                </a:ln>
                <a:solidFill>
                  <a:srgbClr val="0070C0"/>
                </a:solidFill>
                <a:effectLst/>
                <a:uLnTx/>
                <a:uFillTx/>
                <a:latin typeface="HGS創英角ｺﾞｼｯｸUB" panose="020B0900000000000000" pitchFamily="50" charset="-128"/>
                <a:ea typeface="HGS創英角ｺﾞｼｯｸUB" panose="020B0900000000000000" pitchFamily="50" charset="-128"/>
                <a:cs typeface="+mn-cs"/>
              </a:rPr>
              <a:t>㊸</a:t>
            </a:r>
          </a:p>
        </p:txBody>
      </p:sp>
      <p:sp>
        <p:nvSpPr>
          <p:cNvPr id="164" name="テキスト ボックス 163">
            <a:extLst>
              <a:ext uri="{FF2B5EF4-FFF2-40B4-BE49-F238E27FC236}">
                <a16:creationId xmlns:a16="http://schemas.microsoft.com/office/drawing/2014/main" id="{BE246066-B884-4651-94FA-49DF4262C6AA}"/>
              </a:ext>
            </a:extLst>
          </p:cNvPr>
          <p:cNvSpPr txBox="1"/>
          <p:nvPr/>
        </p:nvSpPr>
        <p:spPr>
          <a:xfrm>
            <a:off x="4234846" y="5960974"/>
            <a:ext cx="223308" cy="230832"/>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900" i="0" u="none" strike="noStrike" kern="1200" cap="none" spc="0" normalizeH="0" baseline="0" noProof="0" dirty="0">
                <a:ln>
                  <a:noFill/>
                </a:ln>
                <a:solidFill>
                  <a:srgbClr val="0070C0"/>
                </a:solidFill>
                <a:effectLst/>
                <a:uLnTx/>
                <a:uFillTx/>
                <a:latin typeface="HGS創英角ｺﾞｼｯｸUB" panose="020B0900000000000000" pitchFamily="50" charset="-128"/>
                <a:ea typeface="HGS創英角ｺﾞｼｯｸUB" panose="020B0900000000000000" pitchFamily="50" charset="-128"/>
                <a:cs typeface="+mn-cs"/>
              </a:rPr>
              <a:t>㊹</a:t>
            </a:r>
            <a:endParaRPr kumimoji="1" lang="en-US" altLang="ja-JP" sz="900" i="0" u="none" strike="noStrike" kern="1200" cap="none" spc="0" normalizeH="0" baseline="0" noProof="0" dirty="0">
              <a:ln>
                <a:noFill/>
              </a:ln>
              <a:solidFill>
                <a:srgbClr val="0070C0"/>
              </a:solidFill>
              <a:effectLst/>
              <a:uLnTx/>
              <a:uFillTx/>
              <a:latin typeface="HGS創英角ｺﾞｼｯｸUB" panose="020B0900000000000000" pitchFamily="50" charset="-128"/>
              <a:ea typeface="HGS創英角ｺﾞｼｯｸUB" panose="020B0900000000000000" pitchFamily="50" charset="-128"/>
              <a:cs typeface="+mn-cs"/>
            </a:endParaRPr>
          </a:p>
        </p:txBody>
      </p:sp>
      <p:sp>
        <p:nvSpPr>
          <p:cNvPr id="165" name="テキスト ボックス 164">
            <a:extLst>
              <a:ext uri="{FF2B5EF4-FFF2-40B4-BE49-F238E27FC236}">
                <a16:creationId xmlns:a16="http://schemas.microsoft.com/office/drawing/2014/main" id="{E64CD4AE-6FA6-408B-82DC-56EE2318BD1C}"/>
              </a:ext>
            </a:extLst>
          </p:cNvPr>
          <p:cNvSpPr txBox="1"/>
          <p:nvPr/>
        </p:nvSpPr>
        <p:spPr>
          <a:xfrm>
            <a:off x="3543460" y="6224718"/>
            <a:ext cx="223308" cy="230832"/>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900" dirty="0">
                <a:solidFill>
                  <a:srgbClr val="0070C0"/>
                </a:solidFill>
                <a:latin typeface="HGS創英角ｺﾞｼｯｸUB" panose="020B0900000000000000" pitchFamily="50" charset="-128"/>
                <a:ea typeface="HGS創英角ｺﾞｼｯｸUB" panose="020B0900000000000000" pitchFamily="50" charset="-128"/>
              </a:rPr>
              <a:t>㊺</a:t>
            </a:r>
            <a:endParaRPr kumimoji="1" lang="ja-JP" altLang="en-US" sz="900" i="0" u="none" strike="noStrike" kern="1200" cap="none" spc="0" normalizeH="0" baseline="0" noProof="0" dirty="0">
              <a:ln>
                <a:noFill/>
              </a:ln>
              <a:solidFill>
                <a:srgbClr val="0070C0"/>
              </a:solidFill>
              <a:effectLst/>
              <a:uLnTx/>
              <a:uFillTx/>
              <a:latin typeface="HGS創英角ｺﾞｼｯｸUB" panose="020B0900000000000000" pitchFamily="50" charset="-128"/>
              <a:ea typeface="HGS創英角ｺﾞｼｯｸUB" panose="020B0900000000000000" pitchFamily="50" charset="-128"/>
              <a:cs typeface="+mn-cs"/>
            </a:endParaRPr>
          </a:p>
        </p:txBody>
      </p:sp>
      <p:sp>
        <p:nvSpPr>
          <p:cNvPr id="166" name="テキスト ボックス 165">
            <a:extLst>
              <a:ext uri="{FF2B5EF4-FFF2-40B4-BE49-F238E27FC236}">
                <a16:creationId xmlns:a16="http://schemas.microsoft.com/office/drawing/2014/main" id="{4CE7346C-934A-4232-91E1-1D2966A7B791}"/>
              </a:ext>
            </a:extLst>
          </p:cNvPr>
          <p:cNvSpPr txBox="1"/>
          <p:nvPr/>
        </p:nvSpPr>
        <p:spPr>
          <a:xfrm>
            <a:off x="3912291" y="5589709"/>
            <a:ext cx="223308" cy="230832"/>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900" dirty="0">
                <a:solidFill>
                  <a:srgbClr val="FF0000"/>
                </a:solidFill>
                <a:latin typeface="HGS創英角ｺﾞｼｯｸUB" panose="020B0900000000000000" pitchFamily="50" charset="-128"/>
                <a:ea typeface="HGS創英角ｺﾞｼｯｸUB" panose="020B0900000000000000" pitchFamily="50" charset="-128"/>
              </a:rPr>
              <a:t>㊻</a:t>
            </a:r>
            <a:endParaRPr kumimoji="1" lang="ja-JP" altLang="en-US" sz="900" i="0" u="none" strike="noStrike" kern="1200" cap="none" spc="0" normalizeH="0" baseline="0" noProof="0" dirty="0">
              <a:ln>
                <a:noFill/>
              </a:ln>
              <a:solidFill>
                <a:srgbClr val="FF0000"/>
              </a:solidFill>
              <a:effectLst/>
              <a:uLnTx/>
              <a:uFillTx/>
              <a:latin typeface="HGS創英角ｺﾞｼｯｸUB" panose="020B0900000000000000" pitchFamily="50" charset="-128"/>
              <a:ea typeface="HGS創英角ｺﾞｼｯｸUB" panose="020B0900000000000000" pitchFamily="50" charset="-128"/>
              <a:cs typeface="+mn-cs"/>
            </a:endParaRPr>
          </a:p>
        </p:txBody>
      </p:sp>
      <p:sp>
        <p:nvSpPr>
          <p:cNvPr id="168" name="テキスト ボックス 167">
            <a:extLst>
              <a:ext uri="{FF2B5EF4-FFF2-40B4-BE49-F238E27FC236}">
                <a16:creationId xmlns:a16="http://schemas.microsoft.com/office/drawing/2014/main" id="{5766C319-4A7D-402D-BAC5-26B78D9A56A4}"/>
              </a:ext>
            </a:extLst>
          </p:cNvPr>
          <p:cNvSpPr txBox="1"/>
          <p:nvPr/>
        </p:nvSpPr>
        <p:spPr>
          <a:xfrm>
            <a:off x="2559600" y="2305628"/>
            <a:ext cx="263349" cy="230832"/>
          </a:xfrm>
          <a:prstGeom prst="rect">
            <a:avLst/>
          </a:prstGeom>
          <a:noFill/>
        </p:spPr>
        <p:txBody>
          <a:bodyPr wrap="square">
            <a:spAutoFit/>
          </a:bodyPr>
          <a:lstStyle/>
          <a:p>
            <a:r>
              <a:rPr kumimoji="1" lang="ja-JP" altLang="en-US" sz="900" b="0" i="0" u="none" strike="noStrike" kern="1200" cap="none" spc="0" normalizeH="0" baseline="0" noProof="0" dirty="0">
                <a:ln>
                  <a:noFill/>
                </a:ln>
                <a:solidFill>
                  <a:srgbClr val="ED7D31">
                    <a:lumMod val="60000"/>
                    <a:lumOff val="40000"/>
                  </a:srgbClr>
                </a:solidFill>
                <a:effectLst/>
                <a:uLnTx/>
                <a:uFillTx/>
                <a:latin typeface="HGS創英角ｺﾞｼｯｸUB" panose="020B0900000000000000" pitchFamily="50" charset="-128"/>
                <a:ea typeface="HGS創英角ｺﾞｼｯｸUB" panose="020B0900000000000000" pitchFamily="50" charset="-128"/>
                <a:cs typeface="+mn-cs"/>
              </a:rPr>
              <a:t>㊼</a:t>
            </a:r>
            <a:endParaRPr lang="ja-JP" altLang="en-US" dirty="0"/>
          </a:p>
        </p:txBody>
      </p:sp>
      <p:sp>
        <p:nvSpPr>
          <p:cNvPr id="169" name="テキスト ボックス 168">
            <a:extLst>
              <a:ext uri="{FF2B5EF4-FFF2-40B4-BE49-F238E27FC236}">
                <a16:creationId xmlns:a16="http://schemas.microsoft.com/office/drawing/2014/main" id="{EBAF789C-ED58-4D84-9AA3-FC01A38C351C}"/>
              </a:ext>
            </a:extLst>
          </p:cNvPr>
          <p:cNvSpPr txBox="1"/>
          <p:nvPr/>
        </p:nvSpPr>
        <p:spPr>
          <a:xfrm>
            <a:off x="4327761" y="1894971"/>
            <a:ext cx="229199" cy="230832"/>
          </a:xfrm>
          <a:prstGeom prst="rect">
            <a:avLst/>
          </a:prstGeom>
          <a:noFill/>
        </p:spPr>
        <p:txBody>
          <a:bodyPr wrap="square">
            <a:spAutoFit/>
          </a:bodyPr>
          <a:lstStyle/>
          <a:p>
            <a:r>
              <a:rPr lang="ja-JP" altLang="en-US" sz="900" dirty="0">
                <a:solidFill>
                  <a:srgbClr val="ED7D31">
                    <a:lumMod val="60000"/>
                    <a:lumOff val="40000"/>
                  </a:srgbClr>
                </a:solidFill>
                <a:latin typeface="HGS創英角ｺﾞｼｯｸUB" panose="020B0900000000000000" pitchFamily="50" charset="-128"/>
                <a:ea typeface="HGS創英角ｺﾞｼｯｸUB" panose="020B0900000000000000" pitchFamily="50" charset="-128"/>
              </a:rPr>
              <a:t>㊽</a:t>
            </a:r>
            <a:endParaRPr lang="ja-JP" altLang="en-US" dirty="0"/>
          </a:p>
        </p:txBody>
      </p:sp>
      <p:sp>
        <p:nvSpPr>
          <p:cNvPr id="171" name="テキスト ボックス 170">
            <a:extLst>
              <a:ext uri="{FF2B5EF4-FFF2-40B4-BE49-F238E27FC236}">
                <a16:creationId xmlns:a16="http://schemas.microsoft.com/office/drawing/2014/main" id="{06D3DFF4-70C9-456F-AB75-57C765D3FBEB}"/>
              </a:ext>
            </a:extLst>
          </p:cNvPr>
          <p:cNvSpPr txBox="1"/>
          <p:nvPr/>
        </p:nvSpPr>
        <p:spPr>
          <a:xfrm>
            <a:off x="4902292" y="1614312"/>
            <a:ext cx="229199" cy="230832"/>
          </a:xfrm>
          <a:prstGeom prst="rect">
            <a:avLst/>
          </a:prstGeom>
          <a:noFill/>
        </p:spPr>
        <p:txBody>
          <a:bodyPr wrap="square">
            <a:spAutoFit/>
          </a:bodyPr>
          <a:lstStyle/>
          <a:p>
            <a:r>
              <a:rPr lang="ja-JP" altLang="en-US" sz="900" dirty="0">
                <a:solidFill>
                  <a:srgbClr val="ED7D31">
                    <a:lumMod val="60000"/>
                    <a:lumOff val="40000"/>
                  </a:srgbClr>
                </a:solidFill>
                <a:latin typeface="HGS創英角ｺﾞｼｯｸUB" panose="020B0900000000000000" pitchFamily="50" charset="-128"/>
                <a:ea typeface="HGS創英角ｺﾞｼｯｸUB" panose="020B0900000000000000" pitchFamily="50" charset="-128"/>
              </a:rPr>
              <a:t>㊾</a:t>
            </a:r>
            <a:endParaRPr lang="ja-JP" altLang="en-US" dirty="0"/>
          </a:p>
        </p:txBody>
      </p:sp>
      <p:sp>
        <p:nvSpPr>
          <p:cNvPr id="172" name="テキスト ボックス 171">
            <a:extLst>
              <a:ext uri="{FF2B5EF4-FFF2-40B4-BE49-F238E27FC236}">
                <a16:creationId xmlns:a16="http://schemas.microsoft.com/office/drawing/2014/main" id="{EDFEB68B-FF63-4C01-84CE-E5C93CCA117B}"/>
              </a:ext>
            </a:extLst>
          </p:cNvPr>
          <p:cNvSpPr txBox="1"/>
          <p:nvPr/>
        </p:nvSpPr>
        <p:spPr>
          <a:xfrm>
            <a:off x="2560295" y="1659848"/>
            <a:ext cx="229199" cy="230832"/>
          </a:xfrm>
          <a:prstGeom prst="rect">
            <a:avLst/>
          </a:prstGeom>
          <a:noFill/>
        </p:spPr>
        <p:txBody>
          <a:bodyPr wrap="square">
            <a:spAutoFit/>
          </a:bodyPr>
          <a:lstStyle/>
          <a:p>
            <a:r>
              <a:rPr lang="ja-JP" altLang="en-US" sz="900" dirty="0">
                <a:solidFill>
                  <a:srgbClr val="ED7D31">
                    <a:lumMod val="60000"/>
                    <a:lumOff val="40000"/>
                  </a:srgbClr>
                </a:solidFill>
                <a:latin typeface="HGS創英角ｺﾞｼｯｸUB" panose="020B0900000000000000" pitchFamily="50" charset="-128"/>
                <a:ea typeface="HGS創英角ｺﾞｼｯｸUB" panose="020B0900000000000000" pitchFamily="50" charset="-128"/>
              </a:rPr>
              <a:t>㊿</a:t>
            </a:r>
            <a:endParaRPr lang="ja-JP" altLang="en-US" dirty="0"/>
          </a:p>
        </p:txBody>
      </p:sp>
      <p:sp>
        <p:nvSpPr>
          <p:cNvPr id="173" name="テキスト ボックス 172">
            <a:extLst>
              <a:ext uri="{FF2B5EF4-FFF2-40B4-BE49-F238E27FC236}">
                <a16:creationId xmlns:a16="http://schemas.microsoft.com/office/drawing/2014/main" id="{32398786-8993-49E2-BA00-AAA359CE7DF6}"/>
              </a:ext>
            </a:extLst>
          </p:cNvPr>
          <p:cNvSpPr txBox="1"/>
          <p:nvPr/>
        </p:nvSpPr>
        <p:spPr>
          <a:xfrm>
            <a:off x="4288951" y="6161619"/>
            <a:ext cx="229199" cy="230832"/>
          </a:xfrm>
          <a:prstGeom prst="rect">
            <a:avLst/>
          </a:prstGeom>
          <a:noFill/>
        </p:spPr>
        <p:txBody>
          <a:bodyPr wrap="square">
            <a:spAutoFit/>
          </a:bodyPr>
          <a:lstStyle/>
          <a:p>
            <a:r>
              <a:rPr lang="ja-JP" altLang="en-US" sz="900" dirty="0">
                <a:solidFill>
                  <a:srgbClr val="ED7D31">
                    <a:lumMod val="60000"/>
                    <a:lumOff val="40000"/>
                  </a:srgbClr>
                </a:solidFill>
                <a:latin typeface="HGS創英角ｺﾞｼｯｸUB" panose="020B0900000000000000" pitchFamily="50" charset="-128"/>
                <a:ea typeface="HGS創英角ｺﾞｼｯｸUB" panose="020B0900000000000000" pitchFamily="50" charset="-128"/>
              </a:rPr>
              <a:t>㋐</a:t>
            </a:r>
            <a:endParaRPr lang="ja-JP" altLang="en-US" dirty="0"/>
          </a:p>
        </p:txBody>
      </p:sp>
      <p:sp>
        <p:nvSpPr>
          <p:cNvPr id="174" name="テキスト ボックス 173">
            <a:extLst>
              <a:ext uri="{FF2B5EF4-FFF2-40B4-BE49-F238E27FC236}">
                <a16:creationId xmlns:a16="http://schemas.microsoft.com/office/drawing/2014/main" id="{0A723F91-9877-459E-8C93-4503B9084EEA}"/>
              </a:ext>
            </a:extLst>
          </p:cNvPr>
          <p:cNvSpPr txBox="1"/>
          <p:nvPr/>
        </p:nvSpPr>
        <p:spPr>
          <a:xfrm>
            <a:off x="3462623" y="3931052"/>
            <a:ext cx="229199" cy="230832"/>
          </a:xfrm>
          <a:prstGeom prst="rect">
            <a:avLst/>
          </a:prstGeom>
          <a:noFill/>
        </p:spPr>
        <p:txBody>
          <a:bodyPr wrap="square">
            <a:spAutoFit/>
          </a:bodyPr>
          <a:lstStyle/>
          <a:p>
            <a:r>
              <a:rPr lang="ja-JP" altLang="en-US" sz="900" dirty="0">
                <a:solidFill>
                  <a:srgbClr val="ED7D31">
                    <a:lumMod val="60000"/>
                    <a:lumOff val="40000"/>
                  </a:srgbClr>
                </a:solidFill>
                <a:latin typeface="HGS創英角ｺﾞｼｯｸUB" panose="020B0900000000000000" pitchFamily="50" charset="-128"/>
                <a:ea typeface="HGS創英角ｺﾞｼｯｸUB" panose="020B0900000000000000" pitchFamily="50" charset="-128"/>
              </a:rPr>
              <a:t>㋑</a:t>
            </a:r>
            <a:endParaRPr lang="ja-JP" altLang="en-US" dirty="0"/>
          </a:p>
        </p:txBody>
      </p:sp>
      <p:sp>
        <p:nvSpPr>
          <p:cNvPr id="175" name="テキスト ボックス 174">
            <a:extLst>
              <a:ext uri="{FF2B5EF4-FFF2-40B4-BE49-F238E27FC236}">
                <a16:creationId xmlns:a16="http://schemas.microsoft.com/office/drawing/2014/main" id="{84B82224-9E3E-4989-B8BF-F64B20B39DBC}"/>
              </a:ext>
            </a:extLst>
          </p:cNvPr>
          <p:cNvSpPr txBox="1"/>
          <p:nvPr/>
        </p:nvSpPr>
        <p:spPr>
          <a:xfrm>
            <a:off x="2416542" y="4831721"/>
            <a:ext cx="229199" cy="230832"/>
          </a:xfrm>
          <a:prstGeom prst="rect">
            <a:avLst/>
          </a:prstGeom>
          <a:noFill/>
        </p:spPr>
        <p:txBody>
          <a:bodyPr wrap="square">
            <a:spAutoFit/>
          </a:bodyPr>
          <a:lstStyle/>
          <a:p>
            <a:r>
              <a:rPr lang="ja-JP" altLang="en-US" sz="900" dirty="0">
                <a:solidFill>
                  <a:srgbClr val="ED7D31">
                    <a:lumMod val="60000"/>
                    <a:lumOff val="40000"/>
                  </a:srgbClr>
                </a:solidFill>
                <a:latin typeface="HGS創英角ｺﾞｼｯｸUB" panose="020B0900000000000000" pitchFamily="50" charset="-128"/>
                <a:ea typeface="HGS創英角ｺﾞｼｯｸUB" panose="020B0900000000000000" pitchFamily="50" charset="-128"/>
              </a:rPr>
              <a:t>㋒</a:t>
            </a:r>
            <a:endParaRPr lang="ja-JP" altLang="en-US" dirty="0"/>
          </a:p>
        </p:txBody>
      </p:sp>
      <p:sp>
        <p:nvSpPr>
          <p:cNvPr id="163" name="縦書きテキスト プレースホルダー 289">
            <a:extLst>
              <a:ext uri="{FF2B5EF4-FFF2-40B4-BE49-F238E27FC236}">
                <a16:creationId xmlns:a16="http://schemas.microsoft.com/office/drawing/2014/main" id="{EE621AD3-33E7-4175-8575-E1963BC9D7CF}"/>
              </a:ext>
            </a:extLst>
          </p:cNvPr>
          <p:cNvSpPr txBox="1">
            <a:spLocks/>
          </p:cNvSpPr>
          <p:nvPr/>
        </p:nvSpPr>
        <p:spPr>
          <a:xfrm>
            <a:off x="5275861" y="1482945"/>
            <a:ext cx="801199" cy="183424"/>
          </a:xfrm>
          <a:prstGeom prst="rect">
            <a:avLst/>
          </a:prstGeom>
        </p:spPr>
        <p:txBody>
          <a:bodyPr>
            <a:noAutofit/>
          </a:bodyPr>
          <a:lstStyle>
            <a:lvl1pPr marL="251986" indent="-251986" algn="l" defTabSz="1007943" rtl="0" eaLnBrk="1" latinLnBrk="0" hangingPunct="1">
              <a:lnSpc>
                <a:spcPct val="90000"/>
              </a:lnSpc>
              <a:spcBef>
                <a:spcPts val="1102"/>
              </a:spcBef>
              <a:buFont typeface="Arial" panose="020B0604020202020204" pitchFamily="34" charset="0"/>
              <a:buChar char="•"/>
              <a:defRPr kumimoji="1" sz="3086" kern="1200">
                <a:solidFill>
                  <a:schemeClr val="tx1"/>
                </a:solidFill>
                <a:latin typeface="+mn-lt"/>
                <a:ea typeface="+mn-ea"/>
                <a:cs typeface="+mn-cs"/>
              </a:defRPr>
            </a:lvl1pPr>
            <a:lvl2pPr marL="755957" indent="-251986" algn="l" defTabSz="1007943" rtl="0" eaLnBrk="1" latinLnBrk="0" hangingPunct="1">
              <a:lnSpc>
                <a:spcPct val="90000"/>
              </a:lnSpc>
              <a:spcBef>
                <a:spcPts val="551"/>
              </a:spcBef>
              <a:buFont typeface="Arial" panose="020B0604020202020204" pitchFamily="34" charset="0"/>
              <a:buChar char="•"/>
              <a:defRPr kumimoji="1" sz="2646" kern="1200">
                <a:solidFill>
                  <a:schemeClr val="tx1"/>
                </a:solidFill>
                <a:latin typeface="+mn-lt"/>
                <a:ea typeface="+mn-ea"/>
                <a:cs typeface="+mn-cs"/>
              </a:defRPr>
            </a:lvl2pPr>
            <a:lvl3pPr marL="1259929" indent="-251986" algn="l" defTabSz="1007943" rtl="0" eaLnBrk="1" latinLnBrk="0" hangingPunct="1">
              <a:lnSpc>
                <a:spcPct val="90000"/>
              </a:lnSpc>
              <a:spcBef>
                <a:spcPts val="551"/>
              </a:spcBef>
              <a:buFont typeface="Arial" panose="020B0604020202020204" pitchFamily="34" charset="0"/>
              <a:buChar char="•"/>
              <a:defRPr kumimoji="1" sz="2205" kern="1200">
                <a:solidFill>
                  <a:schemeClr val="tx1"/>
                </a:solidFill>
                <a:latin typeface="+mn-lt"/>
                <a:ea typeface="+mn-ea"/>
                <a:cs typeface="+mn-cs"/>
              </a:defRPr>
            </a:lvl3pPr>
            <a:lvl4pPr marL="1763900" indent="-251986" algn="l" defTabSz="1007943" rtl="0" eaLnBrk="1" latinLnBrk="0" hangingPunct="1">
              <a:lnSpc>
                <a:spcPct val="90000"/>
              </a:lnSpc>
              <a:spcBef>
                <a:spcPts val="551"/>
              </a:spcBef>
              <a:buFont typeface="Arial" panose="020B0604020202020204" pitchFamily="34" charset="0"/>
              <a:buChar char="•"/>
              <a:defRPr kumimoji="1" sz="1984" kern="1200">
                <a:solidFill>
                  <a:schemeClr val="tx1"/>
                </a:solidFill>
                <a:latin typeface="+mn-lt"/>
                <a:ea typeface="+mn-ea"/>
                <a:cs typeface="+mn-cs"/>
              </a:defRPr>
            </a:lvl4pPr>
            <a:lvl5pPr marL="2267872" indent="-251986" algn="l" defTabSz="1007943" rtl="0" eaLnBrk="1" latinLnBrk="0" hangingPunct="1">
              <a:lnSpc>
                <a:spcPct val="90000"/>
              </a:lnSpc>
              <a:spcBef>
                <a:spcPts val="551"/>
              </a:spcBef>
              <a:buFont typeface="Arial" panose="020B0604020202020204" pitchFamily="34" charset="0"/>
              <a:buChar char="•"/>
              <a:defRPr kumimoji="1" sz="1984" kern="1200">
                <a:solidFill>
                  <a:schemeClr val="tx1"/>
                </a:solidFill>
                <a:latin typeface="+mn-lt"/>
                <a:ea typeface="+mn-ea"/>
                <a:cs typeface="+mn-cs"/>
              </a:defRPr>
            </a:lvl5pPr>
            <a:lvl6pPr marL="2771844" indent="-251986" algn="l" defTabSz="1007943" rtl="0" eaLnBrk="1" latinLnBrk="0" hangingPunct="1">
              <a:lnSpc>
                <a:spcPct val="90000"/>
              </a:lnSpc>
              <a:spcBef>
                <a:spcPts val="551"/>
              </a:spcBef>
              <a:buFont typeface="Arial" panose="020B0604020202020204" pitchFamily="34" charset="0"/>
              <a:buChar char="•"/>
              <a:defRPr kumimoji="1" sz="1984" kern="1200">
                <a:solidFill>
                  <a:schemeClr val="tx1"/>
                </a:solidFill>
                <a:latin typeface="+mn-lt"/>
                <a:ea typeface="+mn-ea"/>
                <a:cs typeface="+mn-cs"/>
              </a:defRPr>
            </a:lvl6pPr>
            <a:lvl7pPr marL="3275815" indent="-251986" algn="l" defTabSz="1007943" rtl="0" eaLnBrk="1" latinLnBrk="0" hangingPunct="1">
              <a:lnSpc>
                <a:spcPct val="90000"/>
              </a:lnSpc>
              <a:spcBef>
                <a:spcPts val="551"/>
              </a:spcBef>
              <a:buFont typeface="Arial" panose="020B0604020202020204" pitchFamily="34" charset="0"/>
              <a:buChar char="•"/>
              <a:defRPr kumimoji="1" sz="1984" kern="1200">
                <a:solidFill>
                  <a:schemeClr val="tx1"/>
                </a:solidFill>
                <a:latin typeface="+mn-lt"/>
                <a:ea typeface="+mn-ea"/>
                <a:cs typeface="+mn-cs"/>
              </a:defRPr>
            </a:lvl7pPr>
            <a:lvl8pPr marL="3779787" indent="-251986" algn="l" defTabSz="1007943" rtl="0" eaLnBrk="1" latinLnBrk="0" hangingPunct="1">
              <a:lnSpc>
                <a:spcPct val="90000"/>
              </a:lnSpc>
              <a:spcBef>
                <a:spcPts val="551"/>
              </a:spcBef>
              <a:buFont typeface="Arial" panose="020B0604020202020204" pitchFamily="34" charset="0"/>
              <a:buChar char="•"/>
              <a:defRPr kumimoji="1" sz="1984" kern="1200">
                <a:solidFill>
                  <a:schemeClr val="tx1"/>
                </a:solidFill>
                <a:latin typeface="+mn-lt"/>
                <a:ea typeface="+mn-ea"/>
                <a:cs typeface="+mn-cs"/>
              </a:defRPr>
            </a:lvl8pPr>
            <a:lvl9pPr marL="4283758" indent="-251986" algn="l" defTabSz="1007943" rtl="0" eaLnBrk="1" latinLnBrk="0" hangingPunct="1">
              <a:lnSpc>
                <a:spcPct val="90000"/>
              </a:lnSpc>
              <a:spcBef>
                <a:spcPts val="551"/>
              </a:spcBef>
              <a:buFont typeface="Arial" panose="020B0604020202020204" pitchFamily="34" charset="0"/>
              <a:buChar char="•"/>
              <a:defRPr kumimoji="1" sz="1984" kern="1200">
                <a:solidFill>
                  <a:schemeClr val="tx1"/>
                </a:solidFill>
                <a:latin typeface="+mn-lt"/>
                <a:ea typeface="+mn-ea"/>
                <a:cs typeface="+mn-cs"/>
              </a:defRPr>
            </a:lvl9pPr>
          </a:lstStyle>
          <a:p>
            <a:pPr marL="0" indent="0">
              <a:buNone/>
            </a:pPr>
            <a:r>
              <a:rPr lang="ja-JP" altLang="en-US" sz="900" dirty="0">
                <a:solidFill>
                  <a:srgbClr val="FFFF00"/>
                </a:solidFill>
                <a:latin typeface="HGS創英角ｺﾞｼｯｸUB" panose="020B0900000000000000" pitchFamily="50" charset="-128"/>
                <a:ea typeface="HGS創英角ｺﾞｼｯｸUB" panose="020B0900000000000000" pitchFamily="50" charset="-128"/>
              </a:rPr>
              <a:t>㊲㊳㊴㋔</a:t>
            </a:r>
            <a:endParaRPr lang="en-US" altLang="ja-JP" sz="900" dirty="0">
              <a:solidFill>
                <a:srgbClr val="FFFF00"/>
              </a:solidFill>
              <a:latin typeface="HGS創英角ｺﾞｼｯｸUB" panose="020B0900000000000000" pitchFamily="50" charset="-128"/>
              <a:ea typeface="HGS創英角ｺﾞｼｯｸUB" panose="020B0900000000000000" pitchFamily="50" charset="-128"/>
            </a:endParaRPr>
          </a:p>
          <a:p>
            <a:pPr marL="0" indent="0">
              <a:buNone/>
            </a:pPr>
            <a:endParaRPr lang="ja-JP" altLang="en-US" sz="900" dirty="0">
              <a:solidFill>
                <a:srgbClr val="FFFF00"/>
              </a:solidFill>
              <a:latin typeface="HGS創英角ｺﾞｼｯｸUB" panose="020B0900000000000000" pitchFamily="50" charset="-128"/>
              <a:ea typeface="HGS創英角ｺﾞｼｯｸUB" panose="020B0900000000000000" pitchFamily="50" charset="-128"/>
            </a:endParaRPr>
          </a:p>
        </p:txBody>
      </p:sp>
      <p:sp>
        <p:nvSpPr>
          <p:cNvPr id="153" name="テキスト ボックス 152">
            <a:extLst>
              <a:ext uri="{FF2B5EF4-FFF2-40B4-BE49-F238E27FC236}">
                <a16:creationId xmlns:a16="http://schemas.microsoft.com/office/drawing/2014/main" id="{33A06A76-E670-4FF6-80E4-FCEF5E65E5FB}"/>
              </a:ext>
            </a:extLst>
          </p:cNvPr>
          <p:cNvSpPr txBox="1"/>
          <p:nvPr/>
        </p:nvSpPr>
        <p:spPr>
          <a:xfrm>
            <a:off x="1737178" y="1545927"/>
            <a:ext cx="238495" cy="215444"/>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800" b="0" i="0" u="none" strike="noStrike" kern="1200" cap="none" spc="0" normalizeH="0" baseline="0" noProof="0" dirty="0">
                <a:ln>
                  <a:noFill/>
                </a:ln>
                <a:solidFill>
                  <a:srgbClr val="4747FF"/>
                </a:solidFill>
                <a:effectLst/>
                <a:uLnTx/>
                <a:uFillTx/>
                <a:latin typeface="HGS創英角ｺﾞｼｯｸUB" panose="020B0900000000000000" pitchFamily="50" charset="-128"/>
                <a:ea typeface="HGS創英角ｺﾞｼｯｸUB" panose="020B0900000000000000" pitchFamily="50" charset="-128"/>
                <a:cs typeface="+mn-cs"/>
              </a:rPr>
              <a:t>㋓</a:t>
            </a:r>
          </a:p>
        </p:txBody>
      </p:sp>
      <p:sp>
        <p:nvSpPr>
          <p:cNvPr id="161" name="テキスト ボックス 160">
            <a:extLst>
              <a:ext uri="{FF2B5EF4-FFF2-40B4-BE49-F238E27FC236}">
                <a16:creationId xmlns:a16="http://schemas.microsoft.com/office/drawing/2014/main" id="{C5DF099D-51B9-4192-AB6F-5C646671F667}"/>
              </a:ext>
            </a:extLst>
          </p:cNvPr>
          <p:cNvSpPr txBox="1"/>
          <p:nvPr/>
        </p:nvSpPr>
        <p:spPr>
          <a:xfrm>
            <a:off x="4019312" y="6473765"/>
            <a:ext cx="200414" cy="230832"/>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900" b="0" i="0" u="none" strike="noStrike" kern="1200" cap="none" spc="0" normalizeH="0" baseline="0" noProof="0" dirty="0">
                <a:ln>
                  <a:noFill/>
                </a:ln>
                <a:solidFill>
                  <a:srgbClr val="FFFF00"/>
                </a:solidFill>
                <a:effectLst/>
                <a:uLnTx/>
                <a:uFillTx/>
                <a:latin typeface="HGS創英角ｺﾞｼｯｸUB" panose="020B0900000000000000" pitchFamily="50" charset="-128"/>
                <a:ea typeface="HGS創英角ｺﾞｼｯｸUB" panose="020B0900000000000000" pitchFamily="50" charset="-128"/>
                <a:cs typeface="+mn-cs"/>
              </a:rPr>
              <a:t>㋔</a:t>
            </a:r>
            <a:endParaRPr kumimoji="1" lang="en-US" altLang="ja-JP" sz="900" b="0" i="0" u="none" strike="noStrike" kern="1200" cap="none" spc="0" normalizeH="0" baseline="0" noProof="0" dirty="0">
              <a:ln>
                <a:noFill/>
              </a:ln>
              <a:solidFill>
                <a:srgbClr val="FFFF00"/>
              </a:solidFill>
              <a:effectLst/>
              <a:uLnTx/>
              <a:uFillTx/>
              <a:latin typeface="HGS創英角ｺﾞｼｯｸUB" panose="020B0900000000000000" pitchFamily="50" charset="-128"/>
              <a:ea typeface="HGS創英角ｺﾞｼｯｸUB" panose="020B0900000000000000" pitchFamily="50" charset="-128"/>
              <a:cs typeface="+mn-cs"/>
            </a:endParaRPr>
          </a:p>
        </p:txBody>
      </p:sp>
      <p:sp>
        <p:nvSpPr>
          <p:cNvPr id="167" name="テキスト ボックス 166">
            <a:extLst>
              <a:ext uri="{FF2B5EF4-FFF2-40B4-BE49-F238E27FC236}">
                <a16:creationId xmlns:a16="http://schemas.microsoft.com/office/drawing/2014/main" id="{92181F01-C9C3-4159-80E6-4650572432D0}"/>
              </a:ext>
            </a:extLst>
          </p:cNvPr>
          <p:cNvSpPr txBox="1"/>
          <p:nvPr/>
        </p:nvSpPr>
        <p:spPr>
          <a:xfrm>
            <a:off x="4002597" y="5532530"/>
            <a:ext cx="290707" cy="230832"/>
          </a:xfrm>
          <a:prstGeom prst="rect">
            <a:avLst/>
          </a:prstGeom>
          <a:noFill/>
        </p:spPr>
        <p:txBody>
          <a:bodyPr wrap="square">
            <a:spAutoFit/>
          </a:bodyPr>
          <a:lstStyle/>
          <a:p>
            <a:r>
              <a:rPr lang="ja-JP" altLang="en-US" sz="900" dirty="0">
                <a:solidFill>
                  <a:srgbClr val="FF0000"/>
                </a:solidFill>
                <a:latin typeface="HGS創英角ｺﾞｼｯｸUB" panose="020B0900000000000000" pitchFamily="50" charset="-128"/>
                <a:ea typeface="HGS創英角ｺﾞｼｯｸUB" panose="020B0900000000000000" pitchFamily="50" charset="-128"/>
              </a:rPr>
              <a:t>㋕</a:t>
            </a:r>
            <a:endParaRPr lang="ja-JP" altLang="en-US" sz="900" dirty="0"/>
          </a:p>
        </p:txBody>
      </p:sp>
      <p:sp>
        <p:nvSpPr>
          <p:cNvPr id="170" name="テキスト ボックス 169">
            <a:extLst>
              <a:ext uri="{FF2B5EF4-FFF2-40B4-BE49-F238E27FC236}">
                <a16:creationId xmlns:a16="http://schemas.microsoft.com/office/drawing/2014/main" id="{A318E003-D1E0-4015-ADB6-C63ED844DEBC}"/>
              </a:ext>
            </a:extLst>
          </p:cNvPr>
          <p:cNvSpPr txBox="1"/>
          <p:nvPr/>
        </p:nvSpPr>
        <p:spPr>
          <a:xfrm>
            <a:off x="3668161" y="3914179"/>
            <a:ext cx="251433" cy="246221"/>
          </a:xfrm>
          <a:prstGeom prst="rect">
            <a:avLst/>
          </a:prstGeom>
          <a:noFill/>
        </p:spPr>
        <p:txBody>
          <a:bodyPr wrap="square">
            <a:spAutoFit/>
          </a:bodyPr>
          <a:lstStyle/>
          <a:p>
            <a:r>
              <a:rPr lang="ja-JP" altLang="en-US" sz="1000" dirty="0">
                <a:solidFill>
                  <a:srgbClr val="4747FF"/>
                </a:solidFill>
                <a:latin typeface="HGS創英角ｺﾞｼｯｸUB" panose="020B0900000000000000" pitchFamily="50" charset="-128"/>
                <a:ea typeface="HGS創英角ｺﾞｼｯｸUB" panose="020B0900000000000000" pitchFamily="50" charset="-128"/>
              </a:rPr>
              <a:t>㋖</a:t>
            </a:r>
            <a:endParaRPr lang="ja-JP" altLang="en-US" sz="1000" dirty="0"/>
          </a:p>
        </p:txBody>
      </p:sp>
      <p:sp>
        <p:nvSpPr>
          <p:cNvPr id="155" name="テキスト ボックス 154">
            <a:extLst>
              <a:ext uri="{FF2B5EF4-FFF2-40B4-BE49-F238E27FC236}">
                <a16:creationId xmlns:a16="http://schemas.microsoft.com/office/drawing/2014/main" id="{0361005A-2B3C-074E-8073-8BE3F21CE8ED}"/>
              </a:ext>
            </a:extLst>
          </p:cNvPr>
          <p:cNvSpPr txBox="1"/>
          <p:nvPr/>
        </p:nvSpPr>
        <p:spPr>
          <a:xfrm>
            <a:off x="3511881" y="4399633"/>
            <a:ext cx="251433" cy="246221"/>
          </a:xfrm>
          <a:prstGeom prst="rect">
            <a:avLst/>
          </a:prstGeom>
          <a:noFill/>
        </p:spPr>
        <p:txBody>
          <a:bodyPr wrap="square">
            <a:spAutoFit/>
          </a:bodyPr>
          <a:lstStyle/>
          <a:p>
            <a:r>
              <a:rPr lang="ja-JP" altLang="en-US" sz="1000" dirty="0">
                <a:solidFill>
                  <a:srgbClr val="4747FF"/>
                </a:solidFill>
                <a:latin typeface="HGS創英角ｺﾞｼｯｸUB" panose="020B0900000000000000" pitchFamily="50" charset="-128"/>
                <a:ea typeface="HGS創英角ｺﾞｼｯｸUB" panose="020B0900000000000000" pitchFamily="50" charset="-128"/>
              </a:rPr>
              <a:t>㋗</a:t>
            </a:r>
            <a:endParaRPr lang="ja-JP" altLang="en-US" sz="1000" dirty="0"/>
          </a:p>
        </p:txBody>
      </p:sp>
      <p:sp>
        <p:nvSpPr>
          <p:cNvPr id="176" name="テキスト ボックス 175">
            <a:extLst>
              <a:ext uri="{FF2B5EF4-FFF2-40B4-BE49-F238E27FC236}">
                <a16:creationId xmlns:a16="http://schemas.microsoft.com/office/drawing/2014/main" id="{E01CEE3D-8655-6AD5-92C9-DCCDD09A24FC}"/>
              </a:ext>
            </a:extLst>
          </p:cNvPr>
          <p:cNvSpPr txBox="1"/>
          <p:nvPr/>
        </p:nvSpPr>
        <p:spPr>
          <a:xfrm>
            <a:off x="4016969" y="5283327"/>
            <a:ext cx="251433" cy="246221"/>
          </a:xfrm>
          <a:prstGeom prst="rect">
            <a:avLst/>
          </a:prstGeom>
          <a:noFill/>
        </p:spPr>
        <p:txBody>
          <a:bodyPr wrap="square">
            <a:spAutoFit/>
          </a:bodyPr>
          <a:lstStyle/>
          <a:p>
            <a:r>
              <a:rPr lang="ja-JP" altLang="en-US" sz="1000" dirty="0">
                <a:solidFill>
                  <a:srgbClr val="4747FF"/>
                </a:solidFill>
                <a:latin typeface="HGS創英角ｺﾞｼｯｸUB" panose="020B0900000000000000" pitchFamily="50" charset="-128"/>
                <a:ea typeface="HGS創英角ｺﾞｼｯｸUB" panose="020B0900000000000000" pitchFamily="50" charset="-128"/>
              </a:rPr>
              <a:t>㋙</a:t>
            </a:r>
            <a:endParaRPr lang="ja-JP" altLang="en-US" sz="1000" dirty="0"/>
          </a:p>
        </p:txBody>
      </p:sp>
      <p:sp>
        <p:nvSpPr>
          <p:cNvPr id="177" name="テキスト ボックス 176">
            <a:extLst>
              <a:ext uri="{FF2B5EF4-FFF2-40B4-BE49-F238E27FC236}">
                <a16:creationId xmlns:a16="http://schemas.microsoft.com/office/drawing/2014/main" id="{6ABFB9BD-1BEF-C0B3-AEBD-9901677D29D1}"/>
              </a:ext>
            </a:extLst>
          </p:cNvPr>
          <p:cNvSpPr txBox="1"/>
          <p:nvPr/>
        </p:nvSpPr>
        <p:spPr>
          <a:xfrm>
            <a:off x="4024266" y="3577716"/>
            <a:ext cx="251433" cy="246221"/>
          </a:xfrm>
          <a:prstGeom prst="rect">
            <a:avLst/>
          </a:prstGeom>
          <a:noFill/>
        </p:spPr>
        <p:txBody>
          <a:bodyPr wrap="square">
            <a:spAutoFit/>
          </a:bodyPr>
          <a:lstStyle/>
          <a:p>
            <a:r>
              <a:rPr lang="ja-JP" altLang="en-US" sz="1000" dirty="0">
                <a:solidFill>
                  <a:srgbClr val="4747FF"/>
                </a:solidFill>
                <a:latin typeface="HGS創英角ｺﾞｼｯｸUB" panose="020B0900000000000000" pitchFamily="50" charset="-128"/>
                <a:ea typeface="HGS創英角ｺﾞｼｯｸUB" panose="020B0900000000000000" pitchFamily="50" charset="-128"/>
              </a:rPr>
              <a:t>㋘</a:t>
            </a:r>
            <a:endParaRPr lang="ja-JP" altLang="en-US" sz="1000" dirty="0"/>
          </a:p>
        </p:txBody>
      </p:sp>
      <p:sp>
        <p:nvSpPr>
          <p:cNvPr id="20" name="テキスト ボックス 19">
            <a:extLst>
              <a:ext uri="{FF2B5EF4-FFF2-40B4-BE49-F238E27FC236}">
                <a16:creationId xmlns:a16="http://schemas.microsoft.com/office/drawing/2014/main" id="{7B3E70AC-4715-EFED-E1B6-133B2978270C}"/>
              </a:ext>
            </a:extLst>
          </p:cNvPr>
          <p:cNvSpPr txBox="1"/>
          <p:nvPr/>
        </p:nvSpPr>
        <p:spPr>
          <a:xfrm>
            <a:off x="3916445" y="3653171"/>
            <a:ext cx="341768" cy="230832"/>
          </a:xfrm>
          <a:prstGeom prst="rect">
            <a:avLst/>
          </a:prstGeom>
          <a:noFill/>
        </p:spPr>
        <p:txBody>
          <a:bodyPr wrap="square">
            <a:spAutoFit/>
          </a:bodyPr>
          <a:lstStyle/>
          <a:p>
            <a:r>
              <a:rPr lang="ja-JP" altLang="en-US" sz="900" dirty="0">
                <a:solidFill>
                  <a:srgbClr val="FF0000"/>
                </a:solidFill>
                <a:latin typeface="HGS創英角ｺﾞｼｯｸUB" panose="020B0900000000000000" pitchFamily="50" charset="-128"/>
                <a:ea typeface="HGS創英角ｺﾞｼｯｸUB" panose="020B0900000000000000" pitchFamily="50" charset="-128"/>
              </a:rPr>
              <a:t>㋚</a:t>
            </a:r>
            <a:endParaRPr lang="ja-JP" altLang="en-US" sz="2000" dirty="0"/>
          </a:p>
        </p:txBody>
      </p:sp>
      <p:sp>
        <p:nvSpPr>
          <p:cNvPr id="34" name="テキスト ボックス 33">
            <a:extLst>
              <a:ext uri="{FF2B5EF4-FFF2-40B4-BE49-F238E27FC236}">
                <a16:creationId xmlns:a16="http://schemas.microsoft.com/office/drawing/2014/main" id="{55AD1AA2-A3B4-5C3B-EA25-9B324BFFADDE}"/>
              </a:ext>
            </a:extLst>
          </p:cNvPr>
          <p:cNvSpPr txBox="1"/>
          <p:nvPr/>
        </p:nvSpPr>
        <p:spPr>
          <a:xfrm>
            <a:off x="3905313" y="5899014"/>
            <a:ext cx="251433" cy="246221"/>
          </a:xfrm>
          <a:prstGeom prst="rect">
            <a:avLst/>
          </a:prstGeom>
          <a:noFill/>
        </p:spPr>
        <p:txBody>
          <a:bodyPr wrap="square">
            <a:spAutoFit/>
          </a:bodyPr>
          <a:lstStyle/>
          <a:p>
            <a:r>
              <a:rPr lang="ja-JP" altLang="en-US" sz="1000" dirty="0">
                <a:solidFill>
                  <a:srgbClr val="4747FF"/>
                </a:solidFill>
                <a:latin typeface="HGS創英角ｺﾞｼｯｸUB" panose="020B0900000000000000" pitchFamily="50" charset="-128"/>
                <a:ea typeface="HGS創英角ｺﾞｼｯｸUB" panose="020B0900000000000000" pitchFamily="50" charset="-128"/>
              </a:rPr>
              <a:t>㋛</a:t>
            </a:r>
            <a:endParaRPr lang="ja-JP" altLang="en-US" sz="1000" dirty="0"/>
          </a:p>
        </p:txBody>
      </p:sp>
    </p:spTree>
    <p:extLst>
      <p:ext uri="{BB962C8B-B14F-4D97-AF65-F5344CB8AC3E}">
        <p14:creationId xmlns:p14="http://schemas.microsoft.com/office/powerpoint/2010/main" val="2330714874"/>
      </p:ext>
    </p:extLst>
  </p:cSld>
  <p:clrMapOvr>
    <a:masterClrMapping/>
  </p:clrMapOvr>
</p:sld>
</file>

<file path=ppt/theme/theme1.xml><?xml version="1.0" encoding="utf-8"?>
<a:theme xmlns:a="http://schemas.openxmlformats.org/drawingml/2006/main" name="Office テーマ">
  <a:themeElements>
    <a:clrScheme name="Office テーマ">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テーマ">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旅マップ.potx" id="{0E21C6A1-E27C-46BE-A8A6-F8C1D81D4E38}" vid="{C55B2863-205B-4462-8B8A-850A7AEAA8B3}"/>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3581</TotalTime>
  <Words>599</Words>
  <Application>Microsoft Office PowerPoint</Application>
  <PresentationFormat>ユーザー設定</PresentationFormat>
  <Paragraphs>108</Paragraphs>
  <Slides>2</Slides>
  <Notes>2</Notes>
  <HiddenSlides>0</HiddenSlides>
  <MMClips>0</MMClips>
  <ScaleCrop>false</ScaleCrop>
  <HeadingPairs>
    <vt:vector size="8" baseType="variant">
      <vt:variant>
        <vt:lpstr>使用されているフォント</vt:lpstr>
      </vt:variant>
      <vt:variant>
        <vt:i4>12</vt:i4>
      </vt:variant>
      <vt:variant>
        <vt:lpstr>テーマ</vt:lpstr>
      </vt:variant>
      <vt:variant>
        <vt:i4>1</vt:i4>
      </vt:variant>
      <vt:variant>
        <vt:lpstr>埋め込まれた OLE サーバー</vt:lpstr>
      </vt:variant>
      <vt:variant>
        <vt:i4>1</vt:i4>
      </vt:variant>
      <vt:variant>
        <vt:lpstr>スライド タイトル</vt:lpstr>
      </vt:variant>
      <vt:variant>
        <vt:i4>2</vt:i4>
      </vt:variant>
    </vt:vector>
  </HeadingPairs>
  <TitlesOfParts>
    <vt:vector size="16" baseType="lpstr">
      <vt:lpstr>HGPｺﾞｼｯｸM</vt:lpstr>
      <vt:lpstr>HGSｺﾞｼｯｸM</vt:lpstr>
      <vt:lpstr>HGS教科書体</vt:lpstr>
      <vt:lpstr>HGS創英角ｺﾞｼｯｸUB</vt:lpstr>
      <vt:lpstr>HG教科書体</vt:lpstr>
      <vt:lpstr>UD デジタル 教科書体 N-B</vt:lpstr>
      <vt:lpstr>UD デジタル 教科書体 NK-B</vt:lpstr>
      <vt:lpstr>メイリオ</vt:lpstr>
      <vt:lpstr>游ゴシック</vt:lpstr>
      <vt:lpstr>Arial</vt:lpstr>
      <vt:lpstr>Calibri</vt:lpstr>
      <vt:lpstr>Calibri Light</vt:lpstr>
      <vt:lpstr>Office テーマ</vt:lpstr>
      <vt:lpstr>Worksheet</vt:lpstr>
      <vt:lpstr>PowerPoint プレゼンテーション</vt:lpstr>
      <vt:lpstr>PowerPoint プレゼンテーション</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KIKAN2</dc:creator>
  <cp:lastModifiedBy>KIKAN03</cp:lastModifiedBy>
  <cp:revision>207</cp:revision>
  <cp:lastPrinted>2023-06-05T04:18:08Z</cp:lastPrinted>
  <dcterms:created xsi:type="dcterms:W3CDTF">2014-03-07T02:46:37Z</dcterms:created>
  <dcterms:modified xsi:type="dcterms:W3CDTF">2023-06-05T04:33:25Z</dcterms:modified>
</cp:coreProperties>
</file>