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
  </p:notesMasterIdLst>
  <p:sldIdLst>
    <p:sldId id="256" r:id="rId2"/>
    <p:sldId id="261" r:id="rId3"/>
  </p:sldIdLst>
  <p:sldSz cx="10691813" cy="7559675"/>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AED8"/>
    <a:srgbClr val="FF191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779" autoAdjust="0"/>
    <p:restoredTop sz="90604" autoAdjust="0"/>
  </p:normalViewPr>
  <p:slideViewPr>
    <p:cSldViewPr snapToGrid="0">
      <p:cViewPr>
        <p:scale>
          <a:sx n="80" d="100"/>
          <a:sy n="80" d="100"/>
        </p:scale>
        <p:origin x="558" y="-2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6CF80958-542E-4815-BD5F-84EB8EBD6C7F}" type="datetimeFigureOut">
              <a:rPr kumimoji="1" lang="ja-JP" altLang="en-US" smtClean="0"/>
              <a:t>2023/6/5</a:t>
            </a:fld>
            <a:endParaRPr kumimoji="1" lang="ja-JP" altLang="en-US"/>
          </a:p>
        </p:txBody>
      </p:sp>
      <p:sp>
        <p:nvSpPr>
          <p:cNvPr id="4" name="スライド イメージ プレースホルダー 3"/>
          <p:cNvSpPr>
            <a:spLocks noGrp="1" noRot="1" noChangeAspect="1"/>
          </p:cNvSpPr>
          <p:nvPr>
            <p:ph type="sldImg" idx="2"/>
          </p:nvPr>
        </p:nvSpPr>
        <p:spPr>
          <a:xfrm>
            <a:off x="1014413" y="1233488"/>
            <a:ext cx="47069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A6A0E46C-0FB6-4C72-820A-481D604D0718}" type="slidenum">
              <a:rPr kumimoji="1" lang="ja-JP" altLang="en-US" smtClean="0"/>
              <a:t>‹#›</a:t>
            </a:fld>
            <a:endParaRPr kumimoji="1" lang="ja-JP" altLang="en-US"/>
          </a:p>
        </p:txBody>
      </p:sp>
    </p:spTree>
    <p:extLst>
      <p:ext uri="{BB962C8B-B14F-4D97-AF65-F5344CB8AC3E}">
        <p14:creationId xmlns:p14="http://schemas.microsoft.com/office/powerpoint/2010/main" val="251819873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6A0E46C-0FB6-4C72-820A-481D604D0718}" type="slidenum">
              <a:rPr kumimoji="1" lang="ja-JP" altLang="en-US" smtClean="0"/>
              <a:t>1</a:t>
            </a:fld>
            <a:endParaRPr kumimoji="1" lang="ja-JP" altLang="en-US"/>
          </a:p>
        </p:txBody>
      </p:sp>
    </p:spTree>
    <p:extLst>
      <p:ext uri="{BB962C8B-B14F-4D97-AF65-F5344CB8AC3E}">
        <p14:creationId xmlns:p14="http://schemas.microsoft.com/office/powerpoint/2010/main" val="1300937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ja-JP" altLang="en-US"/>
              <a:t>マスター タイトルの書式設定</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D8A8CEA-3B21-4A51-8D9C-654514F7D1DE}" type="datetimeFigureOut">
              <a:rPr kumimoji="1" lang="ja-JP" altLang="en-US" smtClean="0"/>
              <a:t>2023/6/5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01D610-0284-4243-A3A3-88A39CCB13B6}" type="slidenum">
              <a:rPr kumimoji="1" lang="ja-JP" altLang="en-US" smtClean="0"/>
              <a:t>‹#›</a:t>
            </a:fld>
            <a:endParaRPr kumimoji="1" lang="ja-JP" altLang="en-US"/>
          </a:p>
        </p:txBody>
      </p:sp>
    </p:spTree>
    <p:extLst>
      <p:ext uri="{BB962C8B-B14F-4D97-AF65-F5344CB8AC3E}">
        <p14:creationId xmlns:p14="http://schemas.microsoft.com/office/powerpoint/2010/main" val="2415338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D8A8CEA-3B21-4A51-8D9C-654514F7D1DE}" type="datetimeFigureOut">
              <a:rPr kumimoji="1" lang="ja-JP" altLang="en-US" smtClean="0"/>
              <a:t>2023/6/5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01D610-0284-4243-A3A3-88A39CCB13B6}" type="slidenum">
              <a:rPr kumimoji="1" lang="ja-JP" altLang="en-US" smtClean="0"/>
              <a:t>‹#›</a:t>
            </a:fld>
            <a:endParaRPr kumimoji="1" lang="ja-JP" altLang="en-US"/>
          </a:p>
        </p:txBody>
      </p:sp>
    </p:spTree>
    <p:extLst>
      <p:ext uri="{BB962C8B-B14F-4D97-AF65-F5344CB8AC3E}">
        <p14:creationId xmlns:p14="http://schemas.microsoft.com/office/powerpoint/2010/main" val="1737569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D8A8CEA-3B21-4A51-8D9C-654514F7D1DE}" type="datetimeFigureOut">
              <a:rPr kumimoji="1" lang="ja-JP" altLang="en-US" smtClean="0"/>
              <a:t>2023/6/5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01D610-0284-4243-A3A3-88A39CCB13B6}" type="slidenum">
              <a:rPr kumimoji="1" lang="ja-JP" altLang="en-US" smtClean="0"/>
              <a:t>‹#›</a:t>
            </a:fld>
            <a:endParaRPr kumimoji="1" lang="ja-JP" altLang="en-US"/>
          </a:p>
        </p:txBody>
      </p:sp>
    </p:spTree>
    <p:extLst>
      <p:ext uri="{BB962C8B-B14F-4D97-AF65-F5344CB8AC3E}">
        <p14:creationId xmlns:p14="http://schemas.microsoft.com/office/powerpoint/2010/main" val="788478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D8A8CEA-3B21-4A51-8D9C-654514F7D1DE}" type="datetimeFigureOut">
              <a:rPr kumimoji="1" lang="ja-JP" altLang="en-US" smtClean="0"/>
              <a:t>2023/6/5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01D610-0284-4243-A3A3-88A39CCB13B6}" type="slidenum">
              <a:rPr kumimoji="1" lang="ja-JP" altLang="en-US" smtClean="0"/>
              <a:t>‹#›</a:t>
            </a:fld>
            <a:endParaRPr kumimoji="1" lang="ja-JP" altLang="en-US"/>
          </a:p>
        </p:txBody>
      </p:sp>
    </p:spTree>
    <p:extLst>
      <p:ext uri="{BB962C8B-B14F-4D97-AF65-F5344CB8AC3E}">
        <p14:creationId xmlns:p14="http://schemas.microsoft.com/office/powerpoint/2010/main" val="4146486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D8A8CEA-3B21-4A51-8D9C-654514F7D1DE}" type="datetimeFigureOut">
              <a:rPr kumimoji="1" lang="ja-JP" altLang="en-US" smtClean="0"/>
              <a:t>2023/6/5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01D610-0284-4243-A3A3-88A39CCB13B6}" type="slidenum">
              <a:rPr kumimoji="1" lang="ja-JP" altLang="en-US" smtClean="0"/>
              <a:t>‹#›</a:t>
            </a:fld>
            <a:endParaRPr kumimoji="1" lang="ja-JP" altLang="en-US"/>
          </a:p>
        </p:txBody>
      </p:sp>
    </p:spTree>
    <p:extLst>
      <p:ext uri="{BB962C8B-B14F-4D97-AF65-F5344CB8AC3E}">
        <p14:creationId xmlns:p14="http://schemas.microsoft.com/office/powerpoint/2010/main" val="1484936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D8A8CEA-3B21-4A51-8D9C-654514F7D1DE}" type="datetimeFigureOut">
              <a:rPr kumimoji="1" lang="ja-JP" altLang="en-US" smtClean="0"/>
              <a:t>2023/6/5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501D610-0284-4243-A3A3-88A39CCB13B6}" type="slidenum">
              <a:rPr kumimoji="1" lang="ja-JP" altLang="en-US" smtClean="0"/>
              <a:t>‹#›</a:t>
            </a:fld>
            <a:endParaRPr kumimoji="1" lang="ja-JP" altLang="en-US"/>
          </a:p>
        </p:txBody>
      </p:sp>
    </p:spTree>
    <p:extLst>
      <p:ext uri="{BB962C8B-B14F-4D97-AF65-F5344CB8AC3E}">
        <p14:creationId xmlns:p14="http://schemas.microsoft.com/office/powerpoint/2010/main" val="178716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4" name="Content Placeholder 3"/>
          <p:cNvSpPr>
            <a:spLocks noGrp="1"/>
          </p:cNvSpPr>
          <p:nvPr>
            <p:ph sz="half" idx="2"/>
          </p:nvPr>
        </p:nvSpPr>
        <p:spPr>
          <a:xfrm>
            <a:off x="736456" y="2761381"/>
            <a:ext cx="4523137"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6" name="Content Placeholder 5"/>
          <p:cNvSpPr>
            <a:spLocks noGrp="1"/>
          </p:cNvSpPr>
          <p:nvPr>
            <p:ph sz="quarter" idx="4"/>
          </p:nvPr>
        </p:nvSpPr>
        <p:spPr>
          <a:xfrm>
            <a:off x="5412731" y="2761381"/>
            <a:ext cx="4545413"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D8A8CEA-3B21-4A51-8D9C-654514F7D1DE}" type="datetimeFigureOut">
              <a:rPr kumimoji="1" lang="ja-JP" altLang="en-US" smtClean="0"/>
              <a:t>2023/6/5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501D610-0284-4243-A3A3-88A39CCB13B6}" type="slidenum">
              <a:rPr kumimoji="1" lang="ja-JP" altLang="en-US" smtClean="0"/>
              <a:t>‹#›</a:t>
            </a:fld>
            <a:endParaRPr kumimoji="1" lang="ja-JP" altLang="en-US"/>
          </a:p>
        </p:txBody>
      </p:sp>
    </p:spTree>
    <p:extLst>
      <p:ext uri="{BB962C8B-B14F-4D97-AF65-F5344CB8AC3E}">
        <p14:creationId xmlns:p14="http://schemas.microsoft.com/office/powerpoint/2010/main" val="2220241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D8A8CEA-3B21-4A51-8D9C-654514F7D1DE}" type="datetimeFigureOut">
              <a:rPr kumimoji="1" lang="ja-JP" altLang="en-US" smtClean="0"/>
              <a:t>2023/6/5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501D610-0284-4243-A3A3-88A39CCB13B6}" type="slidenum">
              <a:rPr kumimoji="1" lang="ja-JP" altLang="en-US" smtClean="0"/>
              <a:t>‹#›</a:t>
            </a:fld>
            <a:endParaRPr kumimoji="1" lang="ja-JP" altLang="en-US"/>
          </a:p>
        </p:txBody>
      </p:sp>
    </p:spTree>
    <p:extLst>
      <p:ext uri="{BB962C8B-B14F-4D97-AF65-F5344CB8AC3E}">
        <p14:creationId xmlns:p14="http://schemas.microsoft.com/office/powerpoint/2010/main" val="3605772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8A8CEA-3B21-4A51-8D9C-654514F7D1DE}" type="datetimeFigureOut">
              <a:rPr kumimoji="1" lang="ja-JP" altLang="en-US" smtClean="0"/>
              <a:t>2023/6/5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501D610-0284-4243-A3A3-88A39CCB13B6}" type="slidenum">
              <a:rPr kumimoji="1" lang="ja-JP" altLang="en-US" smtClean="0"/>
              <a:t>‹#›</a:t>
            </a:fld>
            <a:endParaRPr kumimoji="1" lang="ja-JP" altLang="en-US"/>
          </a:p>
        </p:txBody>
      </p:sp>
    </p:spTree>
    <p:extLst>
      <p:ext uri="{BB962C8B-B14F-4D97-AF65-F5344CB8AC3E}">
        <p14:creationId xmlns:p14="http://schemas.microsoft.com/office/powerpoint/2010/main" val="15772739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D8A8CEA-3B21-4A51-8D9C-654514F7D1DE}" type="datetimeFigureOut">
              <a:rPr kumimoji="1" lang="ja-JP" altLang="en-US" smtClean="0"/>
              <a:t>2023/6/5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501D610-0284-4243-A3A3-88A39CCB13B6}" type="slidenum">
              <a:rPr kumimoji="1" lang="ja-JP" altLang="en-US" smtClean="0"/>
              <a:t>‹#›</a:t>
            </a:fld>
            <a:endParaRPr kumimoji="1" lang="ja-JP" altLang="en-US"/>
          </a:p>
        </p:txBody>
      </p:sp>
    </p:spTree>
    <p:extLst>
      <p:ext uri="{BB962C8B-B14F-4D97-AF65-F5344CB8AC3E}">
        <p14:creationId xmlns:p14="http://schemas.microsoft.com/office/powerpoint/2010/main" val="1132188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D8A8CEA-3B21-4A51-8D9C-654514F7D1DE}" type="datetimeFigureOut">
              <a:rPr kumimoji="1" lang="ja-JP" altLang="en-US" smtClean="0"/>
              <a:t>2023/6/5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501D610-0284-4243-A3A3-88A39CCB13B6}" type="slidenum">
              <a:rPr kumimoji="1" lang="ja-JP" altLang="en-US" smtClean="0"/>
              <a:t>‹#›</a:t>
            </a:fld>
            <a:endParaRPr kumimoji="1" lang="ja-JP" altLang="en-US"/>
          </a:p>
        </p:txBody>
      </p:sp>
    </p:spTree>
    <p:extLst>
      <p:ext uri="{BB962C8B-B14F-4D97-AF65-F5344CB8AC3E}">
        <p14:creationId xmlns:p14="http://schemas.microsoft.com/office/powerpoint/2010/main" val="1683779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62000"/>
            <a:lum/>
          </a:blip>
          <a:srcRect/>
          <a:stretch>
            <a:fillRect t="-1000" b="-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5D8A8CEA-3B21-4A51-8D9C-654514F7D1DE}" type="datetimeFigureOut">
              <a:rPr kumimoji="1" lang="ja-JP" altLang="en-US" smtClean="0"/>
              <a:t>2023/6/5</a:t>
            </a:fld>
            <a:endParaRPr kumimoji="1" lang="ja-JP" altLang="en-US"/>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0501D610-0284-4243-A3A3-88A39CCB13B6}" type="slidenum">
              <a:rPr kumimoji="1" lang="ja-JP" altLang="en-US" smtClean="0"/>
              <a:t>‹#›</a:t>
            </a:fld>
            <a:endParaRPr kumimoji="1" lang="ja-JP" altLang="en-US"/>
          </a:p>
        </p:txBody>
      </p:sp>
    </p:spTree>
    <p:extLst>
      <p:ext uri="{BB962C8B-B14F-4D97-AF65-F5344CB8AC3E}">
        <p14:creationId xmlns:p14="http://schemas.microsoft.com/office/powerpoint/2010/main" val="350372142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en-US"/>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package" Target="../embeddings/Microsoft_Excel_Worksheet1.xlsx"/><Relationship Id="rId3" Type="http://schemas.openxmlformats.org/officeDocument/2006/relationships/notesSlide" Target="../notesSlides/notesSlide1.xml"/><Relationship Id="rId7" Type="http://schemas.openxmlformats.org/officeDocument/2006/relationships/image" Target="../media/image5.pn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4.jpeg"/><Relationship Id="rId5" Type="http://schemas.openxmlformats.org/officeDocument/2006/relationships/image" Target="../media/image2.emf"/><Relationship Id="rId10" Type="http://schemas.openxmlformats.org/officeDocument/2006/relationships/image" Target="../media/image6.png"/><Relationship Id="rId4" Type="http://schemas.openxmlformats.org/officeDocument/2006/relationships/package" Target="../embeddings/Microsoft_Excel_Worksheet.xlsx"/><Relationship Id="rId9" Type="http://schemas.openxmlformats.org/officeDocument/2006/relationships/image" Target="../media/image3.emf"/></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9915CCD-36DF-4D05-99A6-CCA9A906B364}"/>
              </a:ext>
            </a:extLst>
          </p:cNvPr>
          <p:cNvSpPr>
            <a:spLocks noGrp="1"/>
          </p:cNvSpPr>
          <p:nvPr>
            <p:ph type="ctrTitle"/>
          </p:nvPr>
        </p:nvSpPr>
        <p:spPr>
          <a:xfrm>
            <a:off x="7640696" y="1518041"/>
            <a:ext cx="2371897" cy="417956"/>
          </a:xfrm>
          <a:ln>
            <a:noFill/>
          </a:ln>
        </p:spPr>
        <p:txBody>
          <a:bodyPr>
            <a:prstTxWarp prst="textArchUp">
              <a:avLst/>
            </a:prstTxWarp>
            <a:noAutofit/>
          </a:bodyPr>
          <a:lstStyle/>
          <a:p>
            <a:r>
              <a:rPr lang="ja-JP" altLang="en-US" sz="3600" dirty="0">
                <a:ln w="0"/>
                <a:solidFill>
                  <a:schemeClr val="accent1"/>
                </a:solidFill>
                <a:effectLst>
                  <a:outerShdw blurRad="38100" dist="25400" dir="5400000" algn="ctr" rotWithShape="0">
                    <a:srgbClr val="6E747A">
                      <a:alpha val="43000"/>
                    </a:srgbClr>
                  </a:outerShdw>
                </a:effectLst>
                <a:latin typeface="UD デジタル 教科書体 NK-B" panose="02020700000000000000" pitchFamily="18" charset="-128"/>
                <a:ea typeface="UD デジタル 教科書体 NK-B" panose="02020700000000000000" pitchFamily="18" charset="-128"/>
              </a:rPr>
              <a:t>西区児童施設一覧</a:t>
            </a:r>
          </a:p>
        </p:txBody>
      </p:sp>
      <p:graphicFrame>
        <p:nvGraphicFramePr>
          <p:cNvPr id="4" name="オブジェクト 3">
            <a:extLst>
              <a:ext uri="{FF2B5EF4-FFF2-40B4-BE49-F238E27FC236}">
                <a16:creationId xmlns:a16="http://schemas.microsoft.com/office/drawing/2014/main" id="{19CC380F-2F31-4AE9-A168-E9C07DB4289C}"/>
              </a:ext>
            </a:extLst>
          </p:cNvPr>
          <p:cNvGraphicFramePr>
            <a:graphicFrameLocks noChangeAspect="1"/>
          </p:cNvGraphicFramePr>
          <p:nvPr>
            <p:extLst>
              <p:ext uri="{D42A27DB-BD31-4B8C-83A1-F6EECF244321}">
                <p14:modId xmlns:p14="http://schemas.microsoft.com/office/powerpoint/2010/main" val="1673060309"/>
              </p:ext>
            </p:extLst>
          </p:nvPr>
        </p:nvGraphicFramePr>
        <p:xfrm>
          <a:off x="158750" y="774700"/>
          <a:ext cx="3590925" cy="5534025"/>
        </p:xfrm>
        <a:graphic>
          <a:graphicData uri="http://schemas.openxmlformats.org/presentationml/2006/ole">
            <mc:AlternateContent xmlns:mc="http://schemas.openxmlformats.org/markup-compatibility/2006">
              <mc:Choice xmlns:v="urn:schemas-microsoft-com:vml" Requires="v">
                <p:oleObj spid="_x0000_s1032" name="Worksheet" r:id="rId4" imgW="4038752" imgH="6724678" progId="Excel.Sheet.12">
                  <p:embed/>
                </p:oleObj>
              </mc:Choice>
              <mc:Fallback>
                <p:oleObj name="Worksheet" r:id="rId4" imgW="4038752" imgH="6724678" progId="Excel.Sheet.12">
                  <p:embed/>
                  <p:pic>
                    <p:nvPicPr>
                      <p:cNvPr id="0" name=""/>
                      <p:cNvPicPr/>
                      <p:nvPr/>
                    </p:nvPicPr>
                    <p:blipFill>
                      <a:blip r:embed="rId5"/>
                      <a:stretch>
                        <a:fillRect/>
                      </a:stretch>
                    </p:blipFill>
                    <p:spPr>
                      <a:xfrm>
                        <a:off x="158750" y="774700"/>
                        <a:ext cx="3590925" cy="5534025"/>
                      </a:xfrm>
                      <a:prstGeom prst="rect">
                        <a:avLst/>
                      </a:prstGeom>
                      <a:ln>
                        <a:noFill/>
                      </a:ln>
                    </p:spPr>
                  </p:pic>
                </p:oleObj>
              </mc:Fallback>
            </mc:AlternateContent>
          </a:graphicData>
        </a:graphic>
      </p:graphicFrame>
      <p:pic>
        <p:nvPicPr>
          <p:cNvPr id="5" name="図 4">
            <a:extLst>
              <a:ext uri="{FF2B5EF4-FFF2-40B4-BE49-F238E27FC236}">
                <a16:creationId xmlns:a16="http://schemas.microsoft.com/office/drawing/2014/main" id="{A7000736-8F0C-4329-BDC9-3CF9E4FA1548}"/>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7981929" y="1680315"/>
            <a:ext cx="1625261" cy="1620083"/>
          </a:xfrm>
          <a:prstGeom prst="ellipse">
            <a:avLst/>
          </a:prstGeom>
          <a:ln>
            <a:noFill/>
          </a:ln>
          <a:effectLst>
            <a:softEdge rad="112500"/>
          </a:effectLst>
        </p:spPr>
      </p:pic>
      <p:sp>
        <p:nvSpPr>
          <p:cNvPr id="7" name="タイトル 1">
            <a:extLst>
              <a:ext uri="{FF2B5EF4-FFF2-40B4-BE49-F238E27FC236}">
                <a16:creationId xmlns:a16="http://schemas.microsoft.com/office/drawing/2014/main" id="{B8C0FF16-82B2-49BD-9687-FA7B575B03E0}"/>
              </a:ext>
            </a:extLst>
          </p:cNvPr>
          <p:cNvSpPr txBox="1">
            <a:spLocks/>
          </p:cNvSpPr>
          <p:nvPr/>
        </p:nvSpPr>
        <p:spPr>
          <a:xfrm>
            <a:off x="6991654" y="1192527"/>
            <a:ext cx="3605812" cy="234757"/>
          </a:xfrm>
          <a:prstGeom prst="rect">
            <a:avLst/>
          </a:prstGeom>
          <a:ln>
            <a:noFill/>
          </a:ln>
        </p:spPr>
        <p:txBody>
          <a:bodyPr spcFirstLastPara="1" vert="horz" lIns="91440" tIns="45720" rIns="91440" bIns="45720" numCol="1" rtlCol="0" anchor="b">
            <a:prstTxWarp prst="textArchUp">
              <a:avLst/>
            </a:prstTxWarp>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800" dirty="0">
                <a:ln w="0"/>
                <a:solidFill>
                  <a:schemeClr val="accent1"/>
                </a:solidFill>
                <a:effectLst>
                  <a:outerShdw blurRad="38100" dist="25400" dir="5400000" algn="ctr" rotWithShape="0">
                    <a:srgbClr val="6E747A">
                      <a:alpha val="43000"/>
                    </a:srgbClr>
                  </a:outerShdw>
                </a:effectLst>
                <a:latin typeface="UD デジタル 教科書体 NK-B" panose="02020700000000000000" pitchFamily="18" charset="-128"/>
                <a:ea typeface="UD デジタル 教科書体 NK-B" panose="02020700000000000000" pitchFamily="18" charset="-128"/>
              </a:rPr>
              <a:t>にしくじどうしせついちらん</a:t>
            </a:r>
          </a:p>
        </p:txBody>
      </p:sp>
      <p:grpSp>
        <p:nvGrpSpPr>
          <p:cNvPr id="10" name="グループ化 9">
            <a:extLst>
              <a:ext uri="{FF2B5EF4-FFF2-40B4-BE49-F238E27FC236}">
                <a16:creationId xmlns:a16="http://schemas.microsoft.com/office/drawing/2014/main" id="{6C89FB26-F881-4939-934C-654C8CEA999F}"/>
              </a:ext>
            </a:extLst>
          </p:cNvPr>
          <p:cNvGrpSpPr/>
          <p:nvPr/>
        </p:nvGrpSpPr>
        <p:grpSpPr>
          <a:xfrm>
            <a:off x="118555" y="336591"/>
            <a:ext cx="3036712" cy="657407"/>
            <a:chOff x="-227902" y="311127"/>
            <a:chExt cx="2743151" cy="751879"/>
          </a:xfrm>
        </p:grpSpPr>
        <p:sp>
          <p:nvSpPr>
            <p:cNvPr id="6" name="タイトル 1">
              <a:extLst>
                <a:ext uri="{FF2B5EF4-FFF2-40B4-BE49-F238E27FC236}">
                  <a16:creationId xmlns:a16="http://schemas.microsoft.com/office/drawing/2014/main" id="{A1675798-FE02-4899-B3CF-DBCE4989A75B}"/>
                </a:ext>
              </a:extLst>
            </p:cNvPr>
            <p:cNvSpPr txBox="1">
              <a:spLocks/>
            </p:cNvSpPr>
            <p:nvPr/>
          </p:nvSpPr>
          <p:spPr>
            <a:xfrm>
              <a:off x="-172974" y="562235"/>
              <a:ext cx="2688223" cy="500771"/>
            </a:xfrm>
            <a:prstGeom prst="rect">
              <a:avLst/>
            </a:prstGeom>
            <a:ln>
              <a:noFill/>
            </a:ln>
          </p:spPr>
          <p:txBody>
            <a:bodyPr spcFirstLastPara="1" vert="horz" lIns="91440" tIns="45720" rIns="91440" bIns="45720" numCol="1" rtlCol="0" anchor="b">
              <a:prstTxWarp prst="textArchUp">
                <a:avLst/>
              </a:prstTxWarp>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800" dirty="0">
                  <a:ln w="0"/>
                  <a:solidFill>
                    <a:srgbClr val="00B050"/>
                  </a:solidFill>
                  <a:effectLst>
                    <a:outerShdw blurRad="38100" dist="25400" dir="5400000" algn="ctr" rotWithShape="0">
                      <a:srgbClr val="6E747A">
                        <a:alpha val="43000"/>
                      </a:srgbClr>
                    </a:outerShdw>
                  </a:effectLst>
                  <a:latin typeface="UD デジタル 教科書体 NK-B" panose="02020700000000000000" pitchFamily="18" charset="-128"/>
                  <a:ea typeface="UD デジタル 教科書体 NK-B" panose="02020700000000000000" pitchFamily="18" charset="-128"/>
                </a:rPr>
                <a:t>施設連絡先一覧</a:t>
              </a:r>
            </a:p>
          </p:txBody>
        </p:sp>
        <p:sp>
          <p:nvSpPr>
            <p:cNvPr id="8" name="タイトル 1">
              <a:extLst>
                <a:ext uri="{FF2B5EF4-FFF2-40B4-BE49-F238E27FC236}">
                  <a16:creationId xmlns:a16="http://schemas.microsoft.com/office/drawing/2014/main" id="{D528629C-1C39-4E4A-B856-4F5E968CE68A}"/>
                </a:ext>
              </a:extLst>
            </p:cNvPr>
            <p:cNvSpPr txBox="1">
              <a:spLocks/>
            </p:cNvSpPr>
            <p:nvPr/>
          </p:nvSpPr>
          <p:spPr>
            <a:xfrm>
              <a:off x="-227902" y="311127"/>
              <a:ext cx="2743151" cy="251108"/>
            </a:xfrm>
            <a:prstGeom prst="rect">
              <a:avLst/>
            </a:prstGeom>
            <a:ln>
              <a:noFill/>
            </a:ln>
          </p:spPr>
          <p:txBody>
            <a:bodyPr spcFirstLastPara="1" vert="horz" lIns="91440" tIns="45720" rIns="91440" bIns="45720" numCol="1" rtlCol="0" anchor="b">
              <a:prstTxWarp prst="textArchUp">
                <a:avLst/>
              </a:prstTxWarp>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200" dirty="0">
                  <a:ln w="0"/>
                  <a:solidFill>
                    <a:srgbClr val="00B050"/>
                  </a:solidFill>
                  <a:effectLst>
                    <a:outerShdw blurRad="38100" dist="25400" dir="5400000" algn="ctr" rotWithShape="0">
                      <a:srgbClr val="6E747A">
                        <a:alpha val="43000"/>
                      </a:srgbClr>
                    </a:outerShdw>
                  </a:effectLst>
                  <a:latin typeface="UD デジタル 教科書体 NK-B" panose="02020700000000000000" pitchFamily="18" charset="-128"/>
                  <a:ea typeface="UD デジタル 教科書体 NK-B" panose="02020700000000000000" pitchFamily="18" charset="-128"/>
                </a:rPr>
                <a:t>しせつれんらくさきいちらん</a:t>
              </a:r>
            </a:p>
          </p:txBody>
        </p:sp>
      </p:grpSp>
      <p:pic>
        <p:nvPicPr>
          <p:cNvPr id="15" name="図 14">
            <a:extLst>
              <a:ext uri="{FF2B5EF4-FFF2-40B4-BE49-F238E27FC236}">
                <a16:creationId xmlns:a16="http://schemas.microsoft.com/office/drawing/2014/main" id="{C6367FC9-9F39-4092-8787-FDF0D4D47D3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416247" y="5468081"/>
            <a:ext cx="2760093" cy="1477081"/>
          </a:xfrm>
          <a:prstGeom prst="rect">
            <a:avLst/>
          </a:prstGeom>
        </p:spPr>
      </p:pic>
      <p:graphicFrame>
        <p:nvGraphicFramePr>
          <p:cNvPr id="12" name="オブジェクト 11">
            <a:extLst>
              <a:ext uri="{FF2B5EF4-FFF2-40B4-BE49-F238E27FC236}">
                <a16:creationId xmlns:a16="http://schemas.microsoft.com/office/drawing/2014/main" id="{E28E636A-C917-4944-85C2-F0E829622434}"/>
              </a:ext>
            </a:extLst>
          </p:cNvPr>
          <p:cNvGraphicFramePr>
            <a:graphicFrameLocks noChangeAspect="1"/>
          </p:cNvGraphicFramePr>
          <p:nvPr>
            <p:extLst>
              <p:ext uri="{D42A27DB-BD31-4B8C-83A1-F6EECF244321}">
                <p14:modId xmlns:p14="http://schemas.microsoft.com/office/powerpoint/2010/main" val="3310385908"/>
              </p:ext>
            </p:extLst>
          </p:nvPr>
        </p:nvGraphicFramePr>
        <p:xfrm>
          <a:off x="3789363" y="774700"/>
          <a:ext cx="3516312" cy="5238750"/>
        </p:xfrm>
        <a:graphic>
          <a:graphicData uri="http://schemas.openxmlformats.org/presentationml/2006/ole">
            <mc:AlternateContent xmlns:mc="http://schemas.openxmlformats.org/markup-compatibility/2006">
              <mc:Choice xmlns:v="urn:schemas-microsoft-com:vml" Requires="v">
                <p:oleObj spid="_x0000_s1033" name="Worksheet" r:id="rId8" imgW="3829212" imgH="6200864" progId="Excel.Sheet.12">
                  <p:embed/>
                </p:oleObj>
              </mc:Choice>
              <mc:Fallback>
                <p:oleObj name="Worksheet" r:id="rId8" imgW="3829212" imgH="6200864" progId="Excel.Sheet.12">
                  <p:embed/>
                  <p:pic>
                    <p:nvPicPr>
                      <p:cNvPr id="4" name="オブジェクト 3">
                        <a:extLst>
                          <a:ext uri="{FF2B5EF4-FFF2-40B4-BE49-F238E27FC236}">
                            <a16:creationId xmlns:a16="http://schemas.microsoft.com/office/drawing/2014/main" id="{19CC380F-2F31-4AE9-A168-E9C07DB4289C}"/>
                          </a:ext>
                        </a:extLst>
                      </p:cNvPr>
                      <p:cNvPicPr/>
                      <p:nvPr/>
                    </p:nvPicPr>
                    <p:blipFill>
                      <a:blip r:embed="rId9"/>
                      <a:stretch>
                        <a:fillRect/>
                      </a:stretch>
                    </p:blipFill>
                    <p:spPr>
                      <a:xfrm>
                        <a:off x="3789363" y="774700"/>
                        <a:ext cx="3516312" cy="5238750"/>
                      </a:xfrm>
                      <a:prstGeom prst="rect">
                        <a:avLst/>
                      </a:prstGeom>
                      <a:ln>
                        <a:noFill/>
                      </a:ln>
                    </p:spPr>
                  </p:pic>
                </p:oleObj>
              </mc:Fallback>
            </mc:AlternateContent>
          </a:graphicData>
        </a:graphic>
      </p:graphicFrame>
      <p:sp>
        <p:nvSpPr>
          <p:cNvPr id="14" name="角丸四角形 30">
            <a:extLst>
              <a:ext uri="{FF2B5EF4-FFF2-40B4-BE49-F238E27FC236}">
                <a16:creationId xmlns:a16="http://schemas.microsoft.com/office/drawing/2014/main" id="{F09E2B75-1202-4628-AD77-DA35687E3090}"/>
              </a:ext>
            </a:extLst>
          </p:cNvPr>
          <p:cNvSpPr/>
          <p:nvPr/>
        </p:nvSpPr>
        <p:spPr>
          <a:xfrm>
            <a:off x="7507338" y="3369571"/>
            <a:ext cx="2669002" cy="2479813"/>
          </a:xfrm>
          <a:prstGeom prst="roundRect">
            <a:avLst>
              <a:gd name="adj" fmla="val 6333"/>
            </a:avLst>
          </a:prstGeom>
          <a:solidFill>
            <a:schemeClr val="bg1"/>
          </a:solidFill>
          <a:ln w="190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UD デジタル 教科書体 N-B" panose="02020700000000000000" pitchFamily="17" charset="-128"/>
                <a:ea typeface="UD デジタル 教科書体 N-B" panose="02020700000000000000" pitchFamily="17" charset="-128"/>
              </a:rPr>
              <a:t>西区自立支援連絡協議会</a:t>
            </a:r>
            <a:endParaRPr kumimoji="1" lang="en-US" altLang="ja-JP" sz="1200" dirty="0">
              <a:solidFill>
                <a:schemeClr val="tx1"/>
              </a:solidFill>
              <a:latin typeface="UD デジタル 教科書体 N-B" panose="02020700000000000000" pitchFamily="17" charset="-128"/>
              <a:ea typeface="UD デジタル 教科書体 N-B" panose="02020700000000000000" pitchFamily="17" charset="-128"/>
            </a:endParaRPr>
          </a:p>
          <a:p>
            <a:pPr algn="just"/>
            <a:r>
              <a:rPr lang="ja-JP" altLang="en-US" sz="1200" dirty="0">
                <a:solidFill>
                  <a:schemeClr val="tx1"/>
                </a:solidFill>
                <a:latin typeface="UD デジタル 教科書体 N-B" panose="02020700000000000000" pitchFamily="17" charset="-128"/>
                <a:ea typeface="UD デジタル 教科書体 N-B" panose="02020700000000000000" pitchFamily="17" charset="-128"/>
              </a:rPr>
              <a:t>地域生活をみんなで支え、障害のある人もない人も安心して暮らしていける街を目指し、その仕組み作りに取り組みます。地域の方に障害について理解を深めていただくための啓発活動、関係機関のネットワーク作り等に取り組んでいきます。</a:t>
            </a:r>
            <a:endParaRPr lang="en-US" altLang="ja-JP" sz="1200" dirty="0">
              <a:solidFill>
                <a:schemeClr val="tx1"/>
              </a:solidFill>
              <a:latin typeface="UD デジタル 教科書体 N-B" panose="02020700000000000000" pitchFamily="17" charset="-128"/>
              <a:ea typeface="UD デジタル 教科書体 N-B" panose="02020700000000000000" pitchFamily="17" charset="-128"/>
            </a:endParaRPr>
          </a:p>
          <a:p>
            <a:pPr algn="just"/>
            <a:endParaRPr kumimoji="1" lang="en-US" altLang="ja-JP" sz="1200" dirty="0">
              <a:solidFill>
                <a:schemeClr val="tx1"/>
              </a:solidFill>
              <a:latin typeface="UD デジタル 教科書体 N-B" panose="02020700000000000000" pitchFamily="17" charset="-128"/>
              <a:ea typeface="UD デジタル 教科書体 N-B" panose="02020700000000000000" pitchFamily="17" charset="-128"/>
            </a:endParaRPr>
          </a:p>
          <a:p>
            <a:pPr algn="just"/>
            <a:r>
              <a:rPr lang="ja-JP" altLang="en-US" sz="1200" dirty="0">
                <a:solidFill>
                  <a:schemeClr val="tx1"/>
                </a:solidFill>
                <a:latin typeface="UD デジタル 教科書体 N-B" panose="02020700000000000000" pitchFamily="17" charset="-128"/>
                <a:ea typeface="UD デジタル 教科書体 N-B" panose="02020700000000000000" pitchFamily="17" charset="-128"/>
              </a:rPr>
              <a:t>西区自立支援連絡協議会</a:t>
            </a:r>
            <a:r>
              <a:rPr lang="en-US" altLang="ja-JP" sz="1200" dirty="0">
                <a:solidFill>
                  <a:schemeClr val="tx1"/>
                </a:solidFill>
                <a:latin typeface="UD デジタル 教科書体 N-B" panose="02020700000000000000" pitchFamily="17" charset="-128"/>
                <a:ea typeface="UD デジタル 教科書体 N-B" panose="02020700000000000000" pitchFamily="17" charset="-128"/>
              </a:rPr>
              <a:t>HP</a:t>
            </a:r>
          </a:p>
        </p:txBody>
      </p:sp>
      <p:pic>
        <p:nvPicPr>
          <p:cNvPr id="16" name="図 15">
            <a:extLst>
              <a:ext uri="{FF2B5EF4-FFF2-40B4-BE49-F238E27FC236}">
                <a16:creationId xmlns:a16="http://schemas.microsoft.com/office/drawing/2014/main" id="{394ACD3B-07B9-44BB-B890-B99D08EA4FD7}"/>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9497530" y="5181750"/>
            <a:ext cx="592749" cy="592749"/>
          </a:xfrm>
          <a:prstGeom prst="rect">
            <a:avLst/>
          </a:prstGeom>
        </p:spPr>
      </p:pic>
      <p:sp>
        <p:nvSpPr>
          <p:cNvPr id="17" name="字幕 2">
            <a:extLst>
              <a:ext uri="{FF2B5EF4-FFF2-40B4-BE49-F238E27FC236}">
                <a16:creationId xmlns:a16="http://schemas.microsoft.com/office/drawing/2014/main" id="{67B87E94-40A9-47B1-A850-9FAE986217C1}"/>
              </a:ext>
            </a:extLst>
          </p:cNvPr>
          <p:cNvSpPr txBox="1">
            <a:spLocks/>
          </p:cNvSpPr>
          <p:nvPr/>
        </p:nvSpPr>
        <p:spPr>
          <a:xfrm>
            <a:off x="3905893" y="7163713"/>
            <a:ext cx="3146725" cy="3959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nSpc>
                <a:spcPct val="110000"/>
              </a:lnSpc>
              <a:spcBef>
                <a:spcPts val="0"/>
              </a:spcBef>
            </a:pPr>
            <a:r>
              <a:rPr lang="ja-JP" altLang="en-US" sz="1100" dirty="0">
                <a:solidFill>
                  <a:schemeClr val="accent5">
                    <a:lumMod val="75000"/>
                  </a:schemeClr>
                </a:solidFill>
                <a:latin typeface="UD デジタル 教科書体 NK-B" panose="02020700000000000000" pitchFamily="18" charset="-128"/>
                <a:ea typeface="UD デジタル 教科書体 NK-B" panose="02020700000000000000" pitchFamily="18" charset="-128"/>
              </a:rPr>
              <a:t>作成：西区障害者基幹相談支援センター</a:t>
            </a:r>
          </a:p>
          <a:p>
            <a:pPr algn="l"/>
            <a:endParaRPr lang="ja-JP" altLang="en-US" sz="1600" dirty="0"/>
          </a:p>
        </p:txBody>
      </p:sp>
    </p:spTree>
    <p:extLst>
      <p:ext uri="{BB962C8B-B14F-4D97-AF65-F5344CB8AC3E}">
        <p14:creationId xmlns:p14="http://schemas.microsoft.com/office/powerpoint/2010/main" val="2494765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E3A6BB-DEF9-472D-9884-1D65EF228F91}"/>
              </a:ext>
            </a:extLst>
          </p:cNvPr>
          <p:cNvSpPr>
            <a:spLocks noGrp="1"/>
          </p:cNvSpPr>
          <p:nvPr>
            <p:ph type="title"/>
          </p:nvPr>
        </p:nvSpPr>
        <p:spPr>
          <a:xfrm>
            <a:off x="2821012" y="612829"/>
            <a:ext cx="2356339" cy="478936"/>
          </a:xfrm>
        </p:spPr>
        <p:txBody>
          <a:bodyPr>
            <a:prstTxWarp prst="textArchUp">
              <a:avLst/>
            </a:prstTxWarp>
            <a:noAutofit/>
          </a:bodyPr>
          <a:lstStyle/>
          <a:p>
            <a:r>
              <a:rPr lang="ja-JP" altLang="en-US" sz="1800" u="sng" dirty="0">
                <a:ln w="0"/>
                <a:solidFill>
                  <a:schemeClr val="accent1"/>
                </a:solidFill>
                <a:effectLst>
                  <a:outerShdw blurRad="38100" dist="25400" dir="5400000" algn="ctr" rotWithShape="0">
                    <a:srgbClr val="6E747A">
                      <a:alpha val="43000"/>
                    </a:srgbClr>
                  </a:outerShdw>
                </a:effectLst>
                <a:latin typeface="UD デジタル 教科書体 NK-B" panose="02020700000000000000" pitchFamily="18" charset="-128"/>
                <a:ea typeface="UD デジタル 教科書体 NK-B" panose="02020700000000000000" pitchFamily="18" charset="-128"/>
              </a:rPr>
              <a:t>西区児童施設マップ</a:t>
            </a:r>
            <a:endParaRPr lang="ja-JP" altLang="en-US" sz="1800" u="sng" dirty="0"/>
          </a:p>
        </p:txBody>
      </p:sp>
      <p:pic>
        <p:nvPicPr>
          <p:cNvPr id="6" name="図プレースホルダー 6">
            <a:extLst>
              <a:ext uri="{FF2B5EF4-FFF2-40B4-BE49-F238E27FC236}">
                <a16:creationId xmlns:a16="http://schemas.microsoft.com/office/drawing/2014/main" id="{2F1646BF-2BCD-481F-834A-F1661FFEE6BC}"/>
              </a:ext>
            </a:extLst>
          </p:cNvPr>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20052" t="8627" r="2509" b="2271"/>
          <a:stretch/>
        </p:blipFill>
        <p:spPr>
          <a:xfrm rot="16200000">
            <a:off x="1547250" y="990337"/>
            <a:ext cx="6858001" cy="5579000"/>
          </a:xfrm>
        </p:spPr>
      </p:pic>
      <p:pic>
        <p:nvPicPr>
          <p:cNvPr id="8" name="図 7">
            <a:extLst>
              <a:ext uri="{FF2B5EF4-FFF2-40B4-BE49-F238E27FC236}">
                <a16:creationId xmlns:a16="http://schemas.microsoft.com/office/drawing/2014/main" id="{40EE4AD0-BBF7-4BCD-AA82-E051ACA4946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2217" y="5739557"/>
            <a:ext cx="1738999" cy="1378971"/>
          </a:xfrm>
          <a:prstGeom prst="rect">
            <a:avLst/>
          </a:prstGeom>
        </p:spPr>
      </p:pic>
      <p:pic>
        <p:nvPicPr>
          <p:cNvPr id="10" name="図 9">
            <a:extLst>
              <a:ext uri="{FF2B5EF4-FFF2-40B4-BE49-F238E27FC236}">
                <a16:creationId xmlns:a16="http://schemas.microsoft.com/office/drawing/2014/main" id="{DA9C141A-8767-4C91-AA72-7CA40680CF1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37063" y="5979796"/>
            <a:ext cx="872109" cy="1066800"/>
          </a:xfrm>
          <a:prstGeom prst="rect">
            <a:avLst/>
          </a:prstGeom>
        </p:spPr>
      </p:pic>
      <p:pic>
        <p:nvPicPr>
          <p:cNvPr id="12" name="図 11">
            <a:extLst>
              <a:ext uri="{FF2B5EF4-FFF2-40B4-BE49-F238E27FC236}">
                <a16:creationId xmlns:a16="http://schemas.microsoft.com/office/drawing/2014/main" id="{C8602474-8904-49AC-9E67-173EB0748AD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917251" y="6095293"/>
            <a:ext cx="1336048" cy="952456"/>
          </a:xfrm>
          <a:prstGeom prst="rect">
            <a:avLst/>
          </a:prstGeom>
        </p:spPr>
      </p:pic>
      <p:pic>
        <p:nvPicPr>
          <p:cNvPr id="14" name="図 13">
            <a:extLst>
              <a:ext uri="{FF2B5EF4-FFF2-40B4-BE49-F238E27FC236}">
                <a16:creationId xmlns:a16="http://schemas.microsoft.com/office/drawing/2014/main" id="{48E02AF5-6642-4898-AB89-1794544AB8F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625119" y="6145159"/>
            <a:ext cx="1316245" cy="886923"/>
          </a:xfrm>
          <a:prstGeom prst="rect">
            <a:avLst/>
          </a:prstGeom>
        </p:spPr>
      </p:pic>
      <p:sp>
        <p:nvSpPr>
          <p:cNvPr id="16" name="フローチャート: 結合子 15">
            <a:extLst>
              <a:ext uri="{FF2B5EF4-FFF2-40B4-BE49-F238E27FC236}">
                <a16:creationId xmlns:a16="http://schemas.microsoft.com/office/drawing/2014/main" id="{E1B0B134-C41D-46C7-A42E-9DE0A4E47029}"/>
              </a:ext>
            </a:extLst>
          </p:cNvPr>
          <p:cNvSpPr/>
          <p:nvPr/>
        </p:nvSpPr>
        <p:spPr>
          <a:xfrm>
            <a:off x="5373847" y="4122455"/>
            <a:ext cx="192089" cy="178400"/>
          </a:xfrm>
          <a:prstGeom prst="flowChartConnector">
            <a:avLst/>
          </a:prstGeom>
          <a:solidFill>
            <a:srgbClr val="FF1919"/>
          </a:solidFill>
          <a:ln>
            <a:solidFill>
              <a:srgbClr val="F8AED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HGP創英角ﾎﾟｯﾌﾟ体" panose="040B0A00000000000000" pitchFamily="50" charset="-128"/>
                <a:ea typeface="HGP創英角ﾎﾟｯﾌﾟ体" panose="040B0A00000000000000" pitchFamily="50" charset="-128"/>
              </a:rPr>
              <a:t>㉛</a:t>
            </a:r>
            <a:endParaRPr kumimoji="1" lang="en-US" altLang="ja-JP" sz="1400" dirty="0">
              <a:latin typeface="HGP創英角ﾎﾟｯﾌﾟ体" panose="040B0A00000000000000" pitchFamily="50" charset="-128"/>
              <a:ea typeface="HGP創英角ﾎﾟｯﾌﾟ体" panose="040B0A00000000000000" pitchFamily="50" charset="-128"/>
            </a:endParaRPr>
          </a:p>
        </p:txBody>
      </p:sp>
      <p:sp>
        <p:nvSpPr>
          <p:cNvPr id="18" name="フローチャート: 結合子 17">
            <a:extLst>
              <a:ext uri="{FF2B5EF4-FFF2-40B4-BE49-F238E27FC236}">
                <a16:creationId xmlns:a16="http://schemas.microsoft.com/office/drawing/2014/main" id="{1F1FC07E-1D55-4DFB-8483-F0CEA95790FE}"/>
              </a:ext>
            </a:extLst>
          </p:cNvPr>
          <p:cNvSpPr/>
          <p:nvPr/>
        </p:nvSpPr>
        <p:spPr>
          <a:xfrm>
            <a:off x="5600049" y="2095820"/>
            <a:ext cx="149719" cy="137159"/>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創英角ﾎﾟｯﾌﾟ体" panose="040B0A00000000000000" pitchFamily="50" charset="-128"/>
                <a:ea typeface="HGP創英角ﾎﾟｯﾌﾟ体" panose="040B0A00000000000000" pitchFamily="50" charset="-128"/>
              </a:rPr>
              <a:t>①</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sp>
        <p:nvSpPr>
          <p:cNvPr id="20" name="フローチャート: 結合子 19">
            <a:extLst>
              <a:ext uri="{FF2B5EF4-FFF2-40B4-BE49-F238E27FC236}">
                <a16:creationId xmlns:a16="http://schemas.microsoft.com/office/drawing/2014/main" id="{CE5FD975-4967-428F-BA96-A6CE61622DD4}"/>
              </a:ext>
            </a:extLst>
          </p:cNvPr>
          <p:cNvSpPr/>
          <p:nvPr/>
        </p:nvSpPr>
        <p:spPr>
          <a:xfrm>
            <a:off x="5960517" y="1881324"/>
            <a:ext cx="161131" cy="158397"/>
          </a:xfrm>
          <a:prstGeom prst="flowChartConnector">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創英角ﾎﾟｯﾌﾟ体" panose="040B0A00000000000000" pitchFamily="50" charset="-128"/>
                <a:ea typeface="HGP創英角ﾎﾟｯﾌﾟ体" panose="040B0A00000000000000" pitchFamily="50" charset="-128"/>
              </a:rPr>
              <a:t>㉔</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sp>
        <p:nvSpPr>
          <p:cNvPr id="21" name="フローチャート: 結合子 20">
            <a:extLst>
              <a:ext uri="{FF2B5EF4-FFF2-40B4-BE49-F238E27FC236}">
                <a16:creationId xmlns:a16="http://schemas.microsoft.com/office/drawing/2014/main" id="{C0BE67B1-78B5-4E2D-B011-7500B65410A2}"/>
              </a:ext>
            </a:extLst>
          </p:cNvPr>
          <p:cNvSpPr/>
          <p:nvPr/>
        </p:nvSpPr>
        <p:spPr>
          <a:xfrm>
            <a:off x="4488798" y="2412471"/>
            <a:ext cx="192089" cy="178400"/>
          </a:xfrm>
          <a:prstGeom prst="flowChartConnector">
            <a:avLst/>
          </a:prstGeom>
          <a:solidFill>
            <a:srgbClr val="FF1919"/>
          </a:solidFill>
          <a:ln>
            <a:solidFill>
              <a:srgbClr val="F8AED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HGP創英角ﾎﾟｯﾌﾟ体" panose="040B0A00000000000000" pitchFamily="50" charset="-128"/>
                <a:ea typeface="HGP創英角ﾎﾟｯﾌﾟ体" panose="040B0A00000000000000" pitchFamily="50" charset="-128"/>
              </a:rPr>
              <a:t>㉖</a:t>
            </a:r>
            <a:endParaRPr kumimoji="1" lang="en-US" altLang="ja-JP" sz="1400" dirty="0">
              <a:latin typeface="HGP創英角ﾎﾟｯﾌﾟ体" panose="040B0A00000000000000" pitchFamily="50" charset="-128"/>
              <a:ea typeface="HGP創英角ﾎﾟｯﾌﾟ体" panose="040B0A00000000000000" pitchFamily="50" charset="-128"/>
            </a:endParaRPr>
          </a:p>
        </p:txBody>
      </p:sp>
      <p:sp>
        <p:nvSpPr>
          <p:cNvPr id="22" name="フローチャート: 結合子 21">
            <a:extLst>
              <a:ext uri="{FF2B5EF4-FFF2-40B4-BE49-F238E27FC236}">
                <a16:creationId xmlns:a16="http://schemas.microsoft.com/office/drawing/2014/main" id="{87542FAC-1C4D-44FF-A6AC-8B57C253AD1C}"/>
              </a:ext>
            </a:extLst>
          </p:cNvPr>
          <p:cNvSpPr/>
          <p:nvPr/>
        </p:nvSpPr>
        <p:spPr>
          <a:xfrm>
            <a:off x="4375627" y="2301275"/>
            <a:ext cx="192089" cy="178400"/>
          </a:xfrm>
          <a:prstGeom prst="flowChartConnector">
            <a:avLst/>
          </a:prstGeom>
          <a:solidFill>
            <a:srgbClr val="FF1919"/>
          </a:solidFill>
          <a:ln>
            <a:solidFill>
              <a:srgbClr val="F8AED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HGP創英角ﾎﾟｯﾌﾟ体" panose="040B0A00000000000000" pitchFamily="50" charset="-128"/>
                <a:ea typeface="HGP創英角ﾎﾟｯﾌﾟ体" panose="040B0A00000000000000" pitchFamily="50" charset="-128"/>
              </a:rPr>
              <a:t>㉗</a:t>
            </a:r>
            <a:endParaRPr kumimoji="1" lang="en-US" altLang="ja-JP" sz="1400" dirty="0">
              <a:latin typeface="HGP創英角ﾎﾟｯﾌﾟ体" panose="040B0A00000000000000" pitchFamily="50" charset="-128"/>
              <a:ea typeface="HGP創英角ﾎﾟｯﾌﾟ体" panose="040B0A00000000000000" pitchFamily="50" charset="-128"/>
            </a:endParaRPr>
          </a:p>
        </p:txBody>
      </p:sp>
      <p:grpSp>
        <p:nvGrpSpPr>
          <p:cNvPr id="66" name="グループ化 65">
            <a:extLst>
              <a:ext uri="{FF2B5EF4-FFF2-40B4-BE49-F238E27FC236}">
                <a16:creationId xmlns:a16="http://schemas.microsoft.com/office/drawing/2014/main" id="{7C8B05A3-4997-4CA0-946E-B81CA246F25A}"/>
              </a:ext>
            </a:extLst>
          </p:cNvPr>
          <p:cNvGrpSpPr/>
          <p:nvPr/>
        </p:nvGrpSpPr>
        <p:grpSpPr>
          <a:xfrm>
            <a:off x="3682207" y="975395"/>
            <a:ext cx="368301" cy="315560"/>
            <a:chOff x="2908299" y="624558"/>
            <a:chExt cx="368301" cy="315560"/>
          </a:xfrm>
        </p:grpSpPr>
        <p:sp>
          <p:nvSpPr>
            <p:cNvPr id="23" name="フローチャート: 結合子 22">
              <a:extLst>
                <a:ext uri="{FF2B5EF4-FFF2-40B4-BE49-F238E27FC236}">
                  <a16:creationId xmlns:a16="http://schemas.microsoft.com/office/drawing/2014/main" id="{68EFCCCA-E75F-469B-B1E2-9E149E37B442}"/>
                </a:ext>
              </a:extLst>
            </p:cNvPr>
            <p:cNvSpPr/>
            <p:nvPr/>
          </p:nvSpPr>
          <p:spPr>
            <a:xfrm>
              <a:off x="3091179" y="777240"/>
              <a:ext cx="185421" cy="155258"/>
            </a:xfrm>
            <a:prstGeom prst="flowChartConnector">
              <a:avLst/>
            </a:prstGeom>
            <a:solidFill>
              <a:srgbClr val="FF1919"/>
            </a:solidFill>
            <a:ln>
              <a:solidFill>
                <a:srgbClr val="F8AED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HGP創英角ﾎﾟｯﾌﾟ体" panose="040B0A00000000000000" pitchFamily="50" charset="-128"/>
                  <a:ea typeface="HGP創英角ﾎﾟｯﾌﾟ体" panose="040B0A00000000000000" pitchFamily="50" charset="-128"/>
                </a:rPr>
                <a:t>㉘</a:t>
              </a:r>
              <a:endParaRPr kumimoji="1" lang="en-US" altLang="ja-JP" sz="1400" dirty="0">
                <a:latin typeface="HGP創英角ﾎﾟｯﾌﾟ体" panose="040B0A00000000000000" pitchFamily="50" charset="-128"/>
                <a:ea typeface="HGP創英角ﾎﾟｯﾌﾟ体" panose="040B0A00000000000000" pitchFamily="50" charset="-128"/>
              </a:endParaRPr>
            </a:p>
          </p:txBody>
        </p:sp>
        <p:sp>
          <p:nvSpPr>
            <p:cNvPr id="24" name="フローチャート: 結合子 23">
              <a:extLst>
                <a:ext uri="{FF2B5EF4-FFF2-40B4-BE49-F238E27FC236}">
                  <a16:creationId xmlns:a16="http://schemas.microsoft.com/office/drawing/2014/main" id="{4412AD79-EA91-4D3F-B9E1-0ED429F62B72}"/>
                </a:ext>
              </a:extLst>
            </p:cNvPr>
            <p:cNvSpPr/>
            <p:nvPr/>
          </p:nvSpPr>
          <p:spPr>
            <a:xfrm>
              <a:off x="2908299" y="761718"/>
              <a:ext cx="192089" cy="178400"/>
            </a:xfrm>
            <a:prstGeom prst="flowChartConnector">
              <a:avLst/>
            </a:prstGeom>
            <a:solidFill>
              <a:srgbClr val="FF1919"/>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HGP創英角ﾎﾟｯﾌﾟ体" panose="040B0A00000000000000" pitchFamily="50" charset="-128"/>
                  <a:ea typeface="HGP創英角ﾎﾟｯﾌﾟ体" panose="040B0A00000000000000" pitchFamily="50" charset="-128"/>
                </a:rPr>
                <a:t>㉙</a:t>
              </a:r>
              <a:endParaRPr kumimoji="1" lang="en-US" altLang="ja-JP" sz="1400" dirty="0">
                <a:latin typeface="HGP創英角ﾎﾟｯﾌﾟ体" panose="040B0A00000000000000" pitchFamily="50" charset="-128"/>
                <a:ea typeface="HGP創英角ﾎﾟｯﾌﾟ体" panose="040B0A00000000000000" pitchFamily="50" charset="-128"/>
              </a:endParaRPr>
            </a:p>
          </p:txBody>
        </p:sp>
        <p:sp>
          <p:nvSpPr>
            <p:cNvPr id="25" name="フローチャート: 結合子 24">
              <a:extLst>
                <a:ext uri="{FF2B5EF4-FFF2-40B4-BE49-F238E27FC236}">
                  <a16:creationId xmlns:a16="http://schemas.microsoft.com/office/drawing/2014/main" id="{5CED9F71-C055-41B5-8B07-52E9E1702404}"/>
                </a:ext>
              </a:extLst>
            </p:cNvPr>
            <p:cNvSpPr/>
            <p:nvPr/>
          </p:nvSpPr>
          <p:spPr>
            <a:xfrm>
              <a:off x="2999739" y="624558"/>
              <a:ext cx="192089" cy="178400"/>
            </a:xfrm>
            <a:prstGeom prst="flowChartConnector">
              <a:avLst/>
            </a:prstGeom>
            <a:solidFill>
              <a:srgbClr val="FF1919"/>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HGP創英角ﾎﾟｯﾌﾟ体" panose="040B0A00000000000000" pitchFamily="50" charset="-128"/>
                  <a:ea typeface="HGP創英角ﾎﾟｯﾌﾟ体" panose="040B0A00000000000000" pitchFamily="50" charset="-128"/>
                </a:rPr>
                <a:t>㉚</a:t>
              </a:r>
              <a:endParaRPr kumimoji="1" lang="en-US" altLang="ja-JP" sz="1400" dirty="0">
                <a:latin typeface="HGP創英角ﾎﾟｯﾌﾟ体" panose="040B0A00000000000000" pitchFamily="50" charset="-128"/>
                <a:ea typeface="HGP創英角ﾎﾟｯﾌﾟ体" panose="040B0A00000000000000" pitchFamily="50" charset="-128"/>
              </a:endParaRPr>
            </a:p>
          </p:txBody>
        </p:sp>
      </p:grpSp>
      <p:sp>
        <p:nvSpPr>
          <p:cNvPr id="27" name="フローチャート: 結合子 26">
            <a:extLst>
              <a:ext uri="{FF2B5EF4-FFF2-40B4-BE49-F238E27FC236}">
                <a16:creationId xmlns:a16="http://schemas.microsoft.com/office/drawing/2014/main" id="{A110110A-90E2-41D5-8229-461C1F1A19F4}"/>
              </a:ext>
            </a:extLst>
          </p:cNvPr>
          <p:cNvSpPr/>
          <p:nvPr/>
        </p:nvSpPr>
        <p:spPr>
          <a:xfrm>
            <a:off x="6189187" y="4526315"/>
            <a:ext cx="192089" cy="178400"/>
          </a:xfrm>
          <a:prstGeom prst="flowChartConnector">
            <a:avLst/>
          </a:prstGeom>
          <a:solidFill>
            <a:srgbClr val="FF1919"/>
          </a:solidFill>
          <a:ln>
            <a:solidFill>
              <a:srgbClr val="F8AED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HGP創英角ﾎﾟｯﾌﾟ体" panose="040B0A00000000000000" pitchFamily="50" charset="-128"/>
                <a:ea typeface="HGP創英角ﾎﾟｯﾌﾟ体" panose="040B0A00000000000000" pitchFamily="50" charset="-128"/>
              </a:rPr>
              <a:t>㉜</a:t>
            </a:r>
            <a:endParaRPr kumimoji="1" lang="en-US" altLang="ja-JP" sz="1400" dirty="0">
              <a:latin typeface="HGP創英角ﾎﾟｯﾌﾟ体" panose="040B0A00000000000000" pitchFamily="50" charset="-128"/>
              <a:ea typeface="HGP創英角ﾎﾟｯﾌﾟ体" panose="040B0A00000000000000" pitchFamily="50" charset="-128"/>
            </a:endParaRPr>
          </a:p>
        </p:txBody>
      </p:sp>
      <p:sp>
        <p:nvSpPr>
          <p:cNvPr id="28" name="フローチャート: 結合子 27">
            <a:extLst>
              <a:ext uri="{FF2B5EF4-FFF2-40B4-BE49-F238E27FC236}">
                <a16:creationId xmlns:a16="http://schemas.microsoft.com/office/drawing/2014/main" id="{51F15571-9808-46A8-B584-F44C74F7B2BA}"/>
              </a:ext>
            </a:extLst>
          </p:cNvPr>
          <p:cNvSpPr/>
          <p:nvPr/>
        </p:nvSpPr>
        <p:spPr>
          <a:xfrm>
            <a:off x="6202029" y="5100562"/>
            <a:ext cx="157339" cy="157557"/>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latin typeface="HGP創英角ﾎﾟｯﾌﾟ体" panose="040B0A00000000000000" pitchFamily="50" charset="-128"/>
                <a:ea typeface="HGP創英角ﾎﾟｯﾌﾟ体" panose="040B0A00000000000000" pitchFamily="50" charset="-128"/>
              </a:rPr>
              <a:t>②</a:t>
            </a:r>
            <a:endParaRPr kumimoji="1" lang="en-US" altLang="ja-JP" sz="1100" dirty="0">
              <a:latin typeface="HGP創英角ﾎﾟｯﾌﾟ体" panose="040B0A00000000000000" pitchFamily="50" charset="-128"/>
              <a:ea typeface="HGP創英角ﾎﾟｯﾌﾟ体" panose="040B0A00000000000000" pitchFamily="50" charset="-128"/>
            </a:endParaRPr>
          </a:p>
        </p:txBody>
      </p:sp>
      <p:sp>
        <p:nvSpPr>
          <p:cNvPr id="29" name="フローチャート: 結合子 28">
            <a:extLst>
              <a:ext uri="{FF2B5EF4-FFF2-40B4-BE49-F238E27FC236}">
                <a16:creationId xmlns:a16="http://schemas.microsoft.com/office/drawing/2014/main" id="{5B4671C8-3F8F-42A7-A71A-AA86EF57C57C}"/>
              </a:ext>
            </a:extLst>
          </p:cNvPr>
          <p:cNvSpPr/>
          <p:nvPr/>
        </p:nvSpPr>
        <p:spPr>
          <a:xfrm>
            <a:off x="4587718" y="2281444"/>
            <a:ext cx="157339" cy="157557"/>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latin typeface="HGP創英角ﾎﾟｯﾌﾟ体" panose="040B0A00000000000000" pitchFamily="50" charset="-128"/>
                <a:ea typeface="HGP創英角ﾎﾟｯﾌﾟ体" panose="040B0A00000000000000" pitchFamily="50" charset="-128"/>
              </a:rPr>
              <a:t>③</a:t>
            </a:r>
            <a:endParaRPr kumimoji="1" lang="en-US" altLang="ja-JP" sz="1100" dirty="0">
              <a:latin typeface="HGP創英角ﾎﾟｯﾌﾟ体" panose="040B0A00000000000000" pitchFamily="50" charset="-128"/>
              <a:ea typeface="HGP創英角ﾎﾟｯﾌﾟ体" panose="040B0A00000000000000" pitchFamily="50" charset="-128"/>
            </a:endParaRPr>
          </a:p>
        </p:txBody>
      </p:sp>
      <p:sp>
        <p:nvSpPr>
          <p:cNvPr id="30" name="フローチャート: 結合子 29">
            <a:extLst>
              <a:ext uri="{FF2B5EF4-FFF2-40B4-BE49-F238E27FC236}">
                <a16:creationId xmlns:a16="http://schemas.microsoft.com/office/drawing/2014/main" id="{6A689C48-5D5A-4981-9254-91179E29CCAC}"/>
              </a:ext>
            </a:extLst>
          </p:cNvPr>
          <p:cNvSpPr/>
          <p:nvPr/>
        </p:nvSpPr>
        <p:spPr>
          <a:xfrm>
            <a:off x="6720189" y="1562419"/>
            <a:ext cx="157339" cy="179468"/>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創英角ﾎﾟｯﾌﾟ体" panose="040B0A00000000000000" pitchFamily="50" charset="-128"/>
                <a:ea typeface="HGP創英角ﾎﾟｯﾌﾟ体" panose="040B0A00000000000000" pitchFamily="50" charset="-128"/>
              </a:rPr>
              <a:t>④</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sp>
        <p:nvSpPr>
          <p:cNvPr id="31" name="フローチャート: 結合子 30">
            <a:extLst>
              <a:ext uri="{FF2B5EF4-FFF2-40B4-BE49-F238E27FC236}">
                <a16:creationId xmlns:a16="http://schemas.microsoft.com/office/drawing/2014/main" id="{22F60ED4-44F7-48A6-812B-03C7FF62A000}"/>
              </a:ext>
            </a:extLst>
          </p:cNvPr>
          <p:cNvSpPr/>
          <p:nvPr/>
        </p:nvSpPr>
        <p:spPr>
          <a:xfrm>
            <a:off x="3733149" y="2814562"/>
            <a:ext cx="157339" cy="157557"/>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創英角ﾎﾟｯﾌﾟ体" panose="040B0A00000000000000" pitchFamily="50" charset="-128"/>
                <a:ea typeface="HGP創英角ﾎﾟｯﾌﾟ体" panose="040B0A00000000000000" pitchFamily="50" charset="-128"/>
              </a:rPr>
              <a:t>⑤</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sp>
        <p:nvSpPr>
          <p:cNvPr id="32" name="フローチャート: 結合子 31">
            <a:extLst>
              <a:ext uri="{FF2B5EF4-FFF2-40B4-BE49-F238E27FC236}">
                <a16:creationId xmlns:a16="http://schemas.microsoft.com/office/drawing/2014/main" id="{45DAA84B-2339-4F8A-924C-626FDC7F0A2A}"/>
              </a:ext>
            </a:extLst>
          </p:cNvPr>
          <p:cNvSpPr/>
          <p:nvPr/>
        </p:nvSpPr>
        <p:spPr>
          <a:xfrm>
            <a:off x="5648537" y="4610969"/>
            <a:ext cx="196756" cy="180522"/>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創英角ﾎﾟｯﾌﾟ体" panose="040B0A00000000000000" pitchFamily="50" charset="-128"/>
                <a:ea typeface="HGP創英角ﾎﾟｯﾌﾟ体" panose="040B0A00000000000000" pitchFamily="50" charset="-128"/>
              </a:rPr>
              <a:t>⑥</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sp>
        <p:nvSpPr>
          <p:cNvPr id="33" name="フローチャート: 結合子 32">
            <a:extLst>
              <a:ext uri="{FF2B5EF4-FFF2-40B4-BE49-F238E27FC236}">
                <a16:creationId xmlns:a16="http://schemas.microsoft.com/office/drawing/2014/main" id="{3CD76685-3077-4406-B41B-3F0A1A146887}"/>
              </a:ext>
            </a:extLst>
          </p:cNvPr>
          <p:cNvSpPr/>
          <p:nvPr/>
        </p:nvSpPr>
        <p:spPr>
          <a:xfrm>
            <a:off x="3862689" y="1785862"/>
            <a:ext cx="157339" cy="157557"/>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創英角ﾎﾟｯﾌﾟ体" panose="040B0A00000000000000" pitchFamily="50" charset="-128"/>
                <a:ea typeface="HGP創英角ﾎﾟｯﾌﾟ体" panose="040B0A00000000000000" pitchFamily="50" charset="-128"/>
              </a:rPr>
              <a:t>⑦</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sp>
        <p:nvSpPr>
          <p:cNvPr id="35" name="フローチャート: 結合子 34">
            <a:extLst>
              <a:ext uri="{FF2B5EF4-FFF2-40B4-BE49-F238E27FC236}">
                <a16:creationId xmlns:a16="http://schemas.microsoft.com/office/drawing/2014/main" id="{E54523E3-4C1D-4B64-9EC8-A1614D349F07}"/>
              </a:ext>
            </a:extLst>
          </p:cNvPr>
          <p:cNvSpPr/>
          <p:nvPr/>
        </p:nvSpPr>
        <p:spPr>
          <a:xfrm>
            <a:off x="4822809" y="4498582"/>
            <a:ext cx="157339" cy="157557"/>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創英角ﾎﾟｯﾌﾟ体" panose="040B0A00000000000000" pitchFamily="50" charset="-128"/>
                <a:ea typeface="HGP創英角ﾎﾟｯﾌﾟ体" panose="040B0A00000000000000" pitchFamily="50" charset="-128"/>
              </a:rPr>
              <a:t>⑧</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sp>
        <p:nvSpPr>
          <p:cNvPr id="36" name="フローチャート: 結合子 35">
            <a:extLst>
              <a:ext uri="{FF2B5EF4-FFF2-40B4-BE49-F238E27FC236}">
                <a16:creationId xmlns:a16="http://schemas.microsoft.com/office/drawing/2014/main" id="{F0D2D8AA-531D-4381-8E03-1386F7076C30}"/>
              </a:ext>
            </a:extLst>
          </p:cNvPr>
          <p:cNvSpPr/>
          <p:nvPr/>
        </p:nvSpPr>
        <p:spPr>
          <a:xfrm>
            <a:off x="4899009" y="2334502"/>
            <a:ext cx="157339" cy="157557"/>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創英角ﾎﾟｯﾌﾟ体" panose="040B0A00000000000000" pitchFamily="50" charset="-128"/>
                <a:ea typeface="HGP創英角ﾎﾟｯﾌﾟ体" panose="040B0A00000000000000" pitchFamily="50" charset="-128"/>
              </a:rPr>
              <a:t>⑫</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sp>
        <p:nvSpPr>
          <p:cNvPr id="37" name="フローチャート: 結合子 36">
            <a:extLst>
              <a:ext uri="{FF2B5EF4-FFF2-40B4-BE49-F238E27FC236}">
                <a16:creationId xmlns:a16="http://schemas.microsoft.com/office/drawing/2014/main" id="{1815859D-F8B9-4AD2-B900-84F48FBF59FE}"/>
              </a:ext>
            </a:extLst>
          </p:cNvPr>
          <p:cNvSpPr/>
          <p:nvPr/>
        </p:nvSpPr>
        <p:spPr>
          <a:xfrm>
            <a:off x="6430629" y="1404862"/>
            <a:ext cx="157339" cy="157557"/>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創英角ﾎﾟｯﾌﾟ体" panose="040B0A00000000000000" pitchFamily="50" charset="-128"/>
                <a:ea typeface="HGP創英角ﾎﾟｯﾌﾟ体" panose="040B0A00000000000000" pitchFamily="50" charset="-128"/>
              </a:rPr>
              <a:t>⑨</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sp>
        <p:nvSpPr>
          <p:cNvPr id="38" name="フローチャート: 結合子 37">
            <a:extLst>
              <a:ext uri="{FF2B5EF4-FFF2-40B4-BE49-F238E27FC236}">
                <a16:creationId xmlns:a16="http://schemas.microsoft.com/office/drawing/2014/main" id="{05D8FC20-1CCE-4851-A179-A045D81D84B6}"/>
              </a:ext>
            </a:extLst>
          </p:cNvPr>
          <p:cNvSpPr/>
          <p:nvPr/>
        </p:nvSpPr>
        <p:spPr>
          <a:xfrm>
            <a:off x="5234289" y="2304022"/>
            <a:ext cx="157339" cy="157557"/>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創英角ﾎﾟｯﾌﾟ体" panose="040B0A00000000000000" pitchFamily="50" charset="-128"/>
                <a:ea typeface="HGP創英角ﾎﾟｯﾌﾟ体" panose="040B0A00000000000000" pitchFamily="50" charset="-128"/>
              </a:rPr>
              <a:t>⑩</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sp>
        <p:nvSpPr>
          <p:cNvPr id="39" name="フローチャート: 結合子 38">
            <a:extLst>
              <a:ext uri="{FF2B5EF4-FFF2-40B4-BE49-F238E27FC236}">
                <a16:creationId xmlns:a16="http://schemas.microsoft.com/office/drawing/2014/main" id="{CF173BD6-C8D7-4076-B470-5B2D6D232EDF}"/>
              </a:ext>
            </a:extLst>
          </p:cNvPr>
          <p:cNvSpPr/>
          <p:nvPr/>
        </p:nvSpPr>
        <p:spPr>
          <a:xfrm>
            <a:off x="5744829" y="5390122"/>
            <a:ext cx="157339" cy="157557"/>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創英角ﾎﾟｯﾌﾟ体" panose="040B0A00000000000000" pitchFamily="50" charset="-128"/>
                <a:ea typeface="HGP創英角ﾎﾟｯﾌﾟ体" panose="040B0A00000000000000" pitchFamily="50" charset="-128"/>
              </a:rPr>
              <a:t>⑪</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sp>
        <p:nvSpPr>
          <p:cNvPr id="40" name="フローチャート: 結合子 39">
            <a:extLst>
              <a:ext uri="{FF2B5EF4-FFF2-40B4-BE49-F238E27FC236}">
                <a16:creationId xmlns:a16="http://schemas.microsoft.com/office/drawing/2014/main" id="{10010CC8-76B2-4064-A1E9-7075415B6C6A}"/>
              </a:ext>
            </a:extLst>
          </p:cNvPr>
          <p:cNvSpPr/>
          <p:nvPr/>
        </p:nvSpPr>
        <p:spPr>
          <a:xfrm>
            <a:off x="4967589" y="2144002"/>
            <a:ext cx="157339" cy="157557"/>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創英角ﾎﾟｯﾌﾟ体" panose="040B0A00000000000000" pitchFamily="50" charset="-128"/>
                <a:ea typeface="HGP創英角ﾎﾟｯﾌﾟ体" panose="040B0A00000000000000" pitchFamily="50" charset="-128"/>
              </a:rPr>
              <a:t>⑬</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sp>
        <p:nvSpPr>
          <p:cNvPr id="41" name="フローチャート: 結合子 40">
            <a:extLst>
              <a:ext uri="{FF2B5EF4-FFF2-40B4-BE49-F238E27FC236}">
                <a16:creationId xmlns:a16="http://schemas.microsoft.com/office/drawing/2014/main" id="{6C7F3E76-B9CD-4B13-9622-2EA75894F130}"/>
              </a:ext>
            </a:extLst>
          </p:cNvPr>
          <p:cNvSpPr/>
          <p:nvPr/>
        </p:nvSpPr>
        <p:spPr>
          <a:xfrm>
            <a:off x="4121769" y="1549642"/>
            <a:ext cx="157339" cy="157557"/>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創英角ﾎﾟｯﾌﾟ体" panose="040B0A00000000000000" pitchFamily="50" charset="-128"/>
                <a:ea typeface="HGP創英角ﾎﾟｯﾌﾟ体" panose="040B0A00000000000000" pitchFamily="50" charset="-128"/>
              </a:rPr>
              <a:t>⑭</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sp>
        <p:nvSpPr>
          <p:cNvPr id="42" name="フローチャート: 結合子 41">
            <a:extLst>
              <a:ext uri="{FF2B5EF4-FFF2-40B4-BE49-F238E27FC236}">
                <a16:creationId xmlns:a16="http://schemas.microsoft.com/office/drawing/2014/main" id="{936DB87D-D523-4656-8DF9-61F3DA8AC75F}"/>
              </a:ext>
            </a:extLst>
          </p:cNvPr>
          <p:cNvSpPr/>
          <p:nvPr/>
        </p:nvSpPr>
        <p:spPr>
          <a:xfrm>
            <a:off x="5592429" y="1686802"/>
            <a:ext cx="157339" cy="157557"/>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創英角ﾎﾟｯﾌﾟ体" panose="040B0A00000000000000" pitchFamily="50" charset="-128"/>
                <a:ea typeface="HGP創英角ﾎﾟｯﾌﾟ体" panose="040B0A00000000000000" pitchFamily="50" charset="-128"/>
              </a:rPr>
              <a:t>⑮</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sp>
        <p:nvSpPr>
          <p:cNvPr id="43" name="フローチャート: 結合子 42">
            <a:extLst>
              <a:ext uri="{FF2B5EF4-FFF2-40B4-BE49-F238E27FC236}">
                <a16:creationId xmlns:a16="http://schemas.microsoft.com/office/drawing/2014/main" id="{0E28E98D-DB28-467B-BE35-E413B7B36D85}"/>
              </a:ext>
            </a:extLst>
          </p:cNvPr>
          <p:cNvSpPr/>
          <p:nvPr/>
        </p:nvSpPr>
        <p:spPr>
          <a:xfrm>
            <a:off x="5470509" y="2006842"/>
            <a:ext cx="157339" cy="157557"/>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創英角ﾎﾟｯﾌﾟ体" panose="040B0A00000000000000" pitchFamily="50" charset="-128"/>
                <a:ea typeface="HGP創英角ﾎﾟｯﾌﾟ体" panose="040B0A00000000000000" pitchFamily="50" charset="-128"/>
              </a:rPr>
              <a:t>⑯</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sp>
        <p:nvSpPr>
          <p:cNvPr id="44" name="フローチャート: 結合子 43">
            <a:extLst>
              <a:ext uri="{FF2B5EF4-FFF2-40B4-BE49-F238E27FC236}">
                <a16:creationId xmlns:a16="http://schemas.microsoft.com/office/drawing/2014/main" id="{FB81BFCB-9CDF-42B5-89EB-B5D6FDC17E4F}"/>
              </a:ext>
            </a:extLst>
          </p:cNvPr>
          <p:cNvSpPr/>
          <p:nvPr/>
        </p:nvSpPr>
        <p:spPr>
          <a:xfrm>
            <a:off x="4315441" y="5412695"/>
            <a:ext cx="157339" cy="157557"/>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創英角ﾎﾟｯﾌﾟ体" panose="040B0A00000000000000" pitchFamily="50" charset="-128"/>
                <a:ea typeface="HGP創英角ﾎﾟｯﾌﾟ体" panose="040B0A00000000000000" pitchFamily="50" charset="-128"/>
              </a:rPr>
              <a:t>⑰</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sp>
        <p:nvSpPr>
          <p:cNvPr id="45" name="フローチャート: 結合子 44">
            <a:extLst>
              <a:ext uri="{FF2B5EF4-FFF2-40B4-BE49-F238E27FC236}">
                <a16:creationId xmlns:a16="http://schemas.microsoft.com/office/drawing/2014/main" id="{903C5BF1-4AB4-4ADB-8969-CEB397B06275}"/>
              </a:ext>
            </a:extLst>
          </p:cNvPr>
          <p:cNvSpPr/>
          <p:nvPr/>
        </p:nvSpPr>
        <p:spPr>
          <a:xfrm>
            <a:off x="5775309" y="4422382"/>
            <a:ext cx="157339" cy="157557"/>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創英角ﾎﾟｯﾌﾟ体" panose="040B0A00000000000000" pitchFamily="50" charset="-128"/>
                <a:ea typeface="HGP創英角ﾎﾟｯﾌﾟ体" panose="040B0A00000000000000" pitchFamily="50" charset="-128"/>
              </a:rPr>
              <a:t>⑱</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grpSp>
        <p:nvGrpSpPr>
          <p:cNvPr id="63" name="グループ化 62">
            <a:extLst>
              <a:ext uri="{FF2B5EF4-FFF2-40B4-BE49-F238E27FC236}">
                <a16:creationId xmlns:a16="http://schemas.microsoft.com/office/drawing/2014/main" id="{FF00C5C4-C213-4440-9A24-8B953D3B4F28}"/>
              </a:ext>
            </a:extLst>
          </p:cNvPr>
          <p:cNvGrpSpPr/>
          <p:nvPr/>
        </p:nvGrpSpPr>
        <p:grpSpPr>
          <a:xfrm>
            <a:off x="7356944" y="1699057"/>
            <a:ext cx="2619021" cy="2348087"/>
            <a:chOff x="6694311" y="2327917"/>
            <a:chExt cx="2223911" cy="1724794"/>
          </a:xfrm>
        </p:grpSpPr>
        <p:sp>
          <p:nvSpPr>
            <p:cNvPr id="62" name="四角形: 対角を丸める 61">
              <a:extLst>
                <a:ext uri="{FF2B5EF4-FFF2-40B4-BE49-F238E27FC236}">
                  <a16:creationId xmlns:a16="http://schemas.microsoft.com/office/drawing/2014/main" id="{0BFE5332-02CF-4E06-A088-BAA71E623718}"/>
                </a:ext>
              </a:extLst>
            </p:cNvPr>
            <p:cNvSpPr/>
            <p:nvPr/>
          </p:nvSpPr>
          <p:spPr>
            <a:xfrm>
              <a:off x="6694311" y="2359378"/>
              <a:ext cx="2223911" cy="1693333"/>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タイトル 1">
              <a:extLst>
                <a:ext uri="{FF2B5EF4-FFF2-40B4-BE49-F238E27FC236}">
                  <a16:creationId xmlns:a16="http://schemas.microsoft.com/office/drawing/2014/main" id="{FAED56A2-9D70-415C-BC9C-CEA72D343943}"/>
                </a:ext>
              </a:extLst>
            </p:cNvPr>
            <p:cNvSpPr txBox="1">
              <a:spLocks/>
            </p:cNvSpPr>
            <p:nvPr/>
          </p:nvSpPr>
          <p:spPr>
            <a:xfrm>
              <a:off x="6820435" y="2327917"/>
              <a:ext cx="1984898" cy="1466420"/>
            </a:xfrm>
            <a:prstGeom prst="rect">
              <a:avLst/>
            </a:prstGeom>
            <a:ln>
              <a:noFill/>
            </a:ln>
          </p:spPr>
          <p:txBody>
            <a:bodyPr spcFirstLastPara="1" vert="horz" lIns="91440" tIns="45720" rIns="91440" bIns="45720" numCol="1"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endParaRPr lang="en-US" altLang="ja-JP" sz="1400" dirty="0">
                <a:ln w="0"/>
                <a:solidFill>
                  <a:schemeClr val="accent1"/>
                </a:solidFill>
                <a:effectLst>
                  <a:outerShdw blurRad="38100" dist="25400" dir="5400000" algn="ctr" rotWithShape="0">
                    <a:srgbClr val="6E747A">
                      <a:alpha val="43000"/>
                    </a:srgbClr>
                  </a:outerShdw>
                </a:effectLst>
                <a:latin typeface="UD デジタル 教科書体 NK-B" panose="02020700000000000000" pitchFamily="18" charset="-128"/>
                <a:ea typeface="UD デジタル 教科書体 NK-B" panose="02020700000000000000" pitchFamily="18" charset="-128"/>
              </a:endParaRPr>
            </a:p>
            <a:p>
              <a:r>
                <a:rPr lang="ja-JP" altLang="en-US" sz="1400" dirty="0">
                  <a:ln w="0"/>
                  <a:solidFill>
                    <a:schemeClr val="accent1"/>
                  </a:solidFill>
                  <a:effectLst>
                    <a:outerShdw blurRad="38100" dist="25400" dir="5400000" algn="ctr" rotWithShape="0">
                      <a:srgbClr val="6E747A">
                        <a:alpha val="43000"/>
                      </a:srgbClr>
                    </a:outerShdw>
                  </a:effectLst>
                  <a:latin typeface="UD デジタル 教科書体 NK-B" panose="02020700000000000000" pitchFamily="18" charset="-128"/>
                  <a:ea typeface="UD デジタル 教科書体 NK-B" panose="02020700000000000000" pitchFamily="18" charset="-128"/>
                </a:rPr>
                <a:t>　</a:t>
              </a:r>
              <a:endParaRPr lang="en-US" altLang="ja-JP" sz="1400" dirty="0">
                <a:ln w="0"/>
                <a:solidFill>
                  <a:schemeClr val="accent1"/>
                </a:solidFill>
                <a:effectLst>
                  <a:outerShdw blurRad="38100" dist="25400" dir="5400000" algn="ctr" rotWithShape="0">
                    <a:srgbClr val="6E747A">
                      <a:alpha val="43000"/>
                    </a:srgbClr>
                  </a:outerShdw>
                </a:effectLst>
                <a:latin typeface="UD デジタル 教科書体 NK-B" panose="02020700000000000000" pitchFamily="18" charset="-128"/>
                <a:ea typeface="UD デジタル 教科書体 NK-B" panose="02020700000000000000" pitchFamily="18" charset="-128"/>
              </a:endParaRPr>
            </a:p>
            <a:p>
              <a:r>
                <a:rPr lang="ja-JP" altLang="en-US" sz="1400" dirty="0">
                  <a:ln w="0"/>
                  <a:solidFill>
                    <a:schemeClr val="accent1"/>
                  </a:solidFill>
                  <a:effectLst>
                    <a:outerShdw blurRad="38100" dist="25400" dir="5400000" algn="ctr" rotWithShape="0">
                      <a:srgbClr val="6E747A">
                        <a:alpha val="43000"/>
                      </a:srgbClr>
                    </a:outerShdw>
                  </a:effectLst>
                  <a:latin typeface="UD デジタル 教科書体 NK-B" panose="02020700000000000000" pitchFamily="18" charset="-128"/>
                  <a:ea typeface="UD デジタル 教科書体 NK-B" panose="02020700000000000000" pitchFamily="18" charset="-128"/>
                </a:rPr>
                <a:t>　　　放課後等</a:t>
              </a:r>
              <a:endParaRPr lang="en-US" altLang="ja-JP" sz="1400" dirty="0">
                <a:ln w="0"/>
                <a:solidFill>
                  <a:schemeClr val="accent1"/>
                </a:solidFill>
                <a:effectLst>
                  <a:outerShdw blurRad="38100" dist="25400" dir="5400000" algn="ctr" rotWithShape="0">
                    <a:srgbClr val="6E747A">
                      <a:alpha val="43000"/>
                    </a:srgbClr>
                  </a:outerShdw>
                </a:effectLst>
                <a:latin typeface="UD デジタル 教科書体 NK-B" panose="02020700000000000000" pitchFamily="18" charset="-128"/>
                <a:ea typeface="UD デジタル 教科書体 NK-B" panose="02020700000000000000" pitchFamily="18" charset="-128"/>
              </a:endParaRPr>
            </a:p>
            <a:p>
              <a:r>
                <a:rPr lang="ja-JP" altLang="en-US" sz="1400" dirty="0">
                  <a:ln w="0"/>
                  <a:solidFill>
                    <a:schemeClr val="accent1"/>
                  </a:solidFill>
                  <a:effectLst>
                    <a:outerShdw blurRad="38100" dist="25400" dir="5400000" algn="ctr" rotWithShape="0">
                      <a:srgbClr val="6E747A">
                        <a:alpha val="43000"/>
                      </a:srgbClr>
                    </a:outerShdw>
                  </a:effectLst>
                  <a:latin typeface="UD デジタル 教科書体 NK-B" panose="02020700000000000000" pitchFamily="18" charset="-128"/>
                  <a:ea typeface="UD デジタル 教科書体 NK-B" panose="02020700000000000000" pitchFamily="18" charset="-128"/>
                </a:rPr>
                <a:t>　　　児童デイサービス</a:t>
              </a:r>
              <a:endParaRPr lang="en-US" altLang="ja-JP" sz="1400" dirty="0">
                <a:ln w="0"/>
                <a:solidFill>
                  <a:schemeClr val="accent1"/>
                </a:solidFill>
                <a:effectLst>
                  <a:outerShdw blurRad="38100" dist="25400" dir="5400000" algn="ctr" rotWithShape="0">
                    <a:srgbClr val="6E747A">
                      <a:alpha val="43000"/>
                    </a:srgbClr>
                  </a:outerShdw>
                </a:effectLst>
                <a:latin typeface="UD デジタル 教科書体 NK-B" panose="02020700000000000000" pitchFamily="18" charset="-128"/>
                <a:ea typeface="UD デジタル 教科書体 NK-B" panose="02020700000000000000" pitchFamily="18" charset="-128"/>
              </a:endParaRPr>
            </a:p>
            <a:p>
              <a:endParaRPr lang="en-US" altLang="ja-JP" sz="1400" dirty="0">
                <a:ln w="0"/>
                <a:solidFill>
                  <a:schemeClr val="accent1"/>
                </a:solidFill>
                <a:effectLst>
                  <a:outerShdw blurRad="38100" dist="25400" dir="5400000" algn="ctr" rotWithShape="0">
                    <a:srgbClr val="6E747A">
                      <a:alpha val="43000"/>
                    </a:srgbClr>
                  </a:outerShdw>
                </a:effectLst>
                <a:latin typeface="UD デジタル 教科書体 NK-B" panose="02020700000000000000" pitchFamily="18" charset="-128"/>
                <a:ea typeface="UD デジタル 教科書体 NK-B" panose="02020700000000000000" pitchFamily="18" charset="-128"/>
              </a:endParaRPr>
            </a:p>
            <a:p>
              <a:pPr>
                <a:lnSpc>
                  <a:spcPct val="150000"/>
                </a:lnSpc>
              </a:pPr>
              <a:r>
                <a:rPr lang="ja-JP" altLang="en-US" sz="1100" dirty="0">
                  <a:solidFill>
                    <a:schemeClr val="bg2">
                      <a:lumMod val="25000"/>
                    </a:schemeClr>
                  </a:solidFill>
                  <a:latin typeface="HGP創英角ﾎﾟｯﾌﾟ体" panose="040B0A00000000000000" pitchFamily="50" charset="-128"/>
                  <a:ea typeface="HGP創英角ﾎﾟｯﾌﾟ体" panose="040B0A00000000000000" pitchFamily="50" charset="-128"/>
                </a:rPr>
                <a:t>　</a:t>
              </a:r>
              <a:r>
                <a:rPr lang="ja-JP" altLang="en-US" sz="1200" dirty="0">
                  <a:solidFill>
                    <a:schemeClr val="bg2">
                      <a:lumMod val="25000"/>
                    </a:schemeClr>
                  </a:solidFill>
                  <a:latin typeface="HGP創英角ﾎﾟｯﾌﾟ体" panose="040B0A00000000000000" pitchFamily="50" charset="-128"/>
                  <a:ea typeface="HGP創英角ﾎﾟｯﾌﾟ体" panose="040B0A00000000000000" pitchFamily="50" charset="-128"/>
                </a:rPr>
                <a:t>就学中の発達に遅れや不安のあるお子さんに授業の終了後または休業の日に生活能力向上のために必要な訓練、社会との交流の促進などの支援を行います。</a:t>
              </a:r>
              <a:endParaRPr lang="en-US" altLang="ja-JP" sz="1100" dirty="0">
                <a:ln w="0"/>
                <a:solidFill>
                  <a:schemeClr val="bg2">
                    <a:lumMod val="25000"/>
                  </a:schemeClr>
                </a:solidFill>
                <a:effectLst>
                  <a:outerShdw blurRad="38100" dist="25400" dir="5400000" algn="ctr" rotWithShape="0">
                    <a:srgbClr val="6E747A">
                      <a:alpha val="43000"/>
                    </a:srgbClr>
                  </a:outerShdw>
                </a:effectLst>
                <a:latin typeface="HGP創英角ﾎﾟｯﾌﾟ体" panose="040B0A00000000000000" pitchFamily="50" charset="-128"/>
                <a:ea typeface="HGP創英角ﾎﾟｯﾌﾟ体" panose="040B0A00000000000000" pitchFamily="50" charset="-128"/>
              </a:endParaRPr>
            </a:p>
          </p:txBody>
        </p:sp>
        <p:sp>
          <p:nvSpPr>
            <p:cNvPr id="3" name="フローチャート: 結合子 2">
              <a:extLst>
                <a:ext uri="{FF2B5EF4-FFF2-40B4-BE49-F238E27FC236}">
                  <a16:creationId xmlns:a16="http://schemas.microsoft.com/office/drawing/2014/main" id="{04772A88-A931-45CE-8B90-CC5D03852F9B}"/>
                </a:ext>
              </a:extLst>
            </p:cNvPr>
            <p:cNvSpPr/>
            <p:nvPr/>
          </p:nvSpPr>
          <p:spPr>
            <a:xfrm flipH="1">
              <a:off x="6834888" y="2623565"/>
              <a:ext cx="191910" cy="178417"/>
            </a:xfrm>
            <a:prstGeom prst="flowChartConnector">
              <a:avLst/>
            </a:prstGeom>
            <a:solidFill>
              <a:srgbClr val="FF1919"/>
            </a:solidFill>
            <a:ln>
              <a:solidFill>
                <a:srgbClr val="F8AED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000" dirty="0">
                <a:latin typeface="HGP創英角ﾎﾟｯﾌﾟ体" panose="040B0A00000000000000" pitchFamily="50" charset="-128"/>
                <a:ea typeface="HGP創英角ﾎﾟｯﾌﾟ体" panose="040B0A00000000000000" pitchFamily="50" charset="-128"/>
              </a:endParaRPr>
            </a:p>
          </p:txBody>
        </p:sp>
      </p:grpSp>
      <p:grpSp>
        <p:nvGrpSpPr>
          <p:cNvPr id="60" name="グループ化 59">
            <a:extLst>
              <a:ext uri="{FF2B5EF4-FFF2-40B4-BE49-F238E27FC236}">
                <a16:creationId xmlns:a16="http://schemas.microsoft.com/office/drawing/2014/main" id="{029FA244-2D4D-4441-9D64-AD0497E34686}"/>
              </a:ext>
            </a:extLst>
          </p:cNvPr>
          <p:cNvGrpSpPr/>
          <p:nvPr/>
        </p:nvGrpSpPr>
        <p:grpSpPr>
          <a:xfrm>
            <a:off x="583607" y="2763436"/>
            <a:ext cx="2291644" cy="2415821"/>
            <a:chOff x="6626579" y="2178755"/>
            <a:chExt cx="2314222" cy="1524000"/>
          </a:xfrm>
        </p:grpSpPr>
        <p:sp>
          <p:nvSpPr>
            <p:cNvPr id="55" name="四角形: 対角を丸める 54">
              <a:extLst>
                <a:ext uri="{FF2B5EF4-FFF2-40B4-BE49-F238E27FC236}">
                  <a16:creationId xmlns:a16="http://schemas.microsoft.com/office/drawing/2014/main" id="{A215EF02-8C85-46D1-82A8-B7CAA8A476EC}"/>
                </a:ext>
              </a:extLst>
            </p:cNvPr>
            <p:cNvSpPr/>
            <p:nvPr/>
          </p:nvSpPr>
          <p:spPr>
            <a:xfrm>
              <a:off x="6626579" y="2178755"/>
              <a:ext cx="2314222" cy="1524000"/>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タイトル 1">
              <a:extLst>
                <a:ext uri="{FF2B5EF4-FFF2-40B4-BE49-F238E27FC236}">
                  <a16:creationId xmlns:a16="http://schemas.microsoft.com/office/drawing/2014/main" id="{50E06A38-B425-4AE3-BEE7-5B7DFD1A0A19}"/>
                </a:ext>
              </a:extLst>
            </p:cNvPr>
            <p:cNvSpPr txBox="1">
              <a:spLocks/>
            </p:cNvSpPr>
            <p:nvPr/>
          </p:nvSpPr>
          <p:spPr>
            <a:xfrm>
              <a:off x="6767799" y="2615362"/>
              <a:ext cx="2116561" cy="897923"/>
            </a:xfrm>
            <a:prstGeom prst="rect">
              <a:avLst/>
            </a:prstGeom>
            <a:ln>
              <a:noFill/>
            </a:ln>
          </p:spPr>
          <p:txBody>
            <a:bodyPr spcFirstLastPara="1" vert="horz" lIns="91440" tIns="45720" rIns="91440" bIns="45720" numCol="1"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050" dirty="0">
                  <a:ln w="0"/>
                  <a:solidFill>
                    <a:schemeClr val="accent1"/>
                  </a:solidFill>
                  <a:effectLst>
                    <a:outerShdw blurRad="38100" dist="25400" dir="5400000" algn="ctr" rotWithShape="0">
                      <a:srgbClr val="6E747A">
                        <a:alpha val="43000"/>
                      </a:srgbClr>
                    </a:outerShdw>
                  </a:effectLst>
                  <a:latin typeface="UD デジタル 教科書体 NK-B" panose="02020700000000000000" pitchFamily="18" charset="-128"/>
                  <a:ea typeface="UD デジタル 教科書体 NK-B" panose="02020700000000000000" pitchFamily="18" charset="-128"/>
                </a:rPr>
                <a:t>　　　</a:t>
              </a:r>
              <a:r>
                <a:rPr lang="ja-JP" altLang="en-US" sz="1400" dirty="0">
                  <a:ln w="0"/>
                  <a:solidFill>
                    <a:schemeClr val="accent1"/>
                  </a:solidFill>
                  <a:effectLst>
                    <a:outerShdw blurRad="38100" dist="25400" dir="5400000" algn="ctr" rotWithShape="0">
                      <a:srgbClr val="6E747A">
                        <a:alpha val="43000"/>
                      </a:srgbClr>
                    </a:outerShdw>
                  </a:effectLst>
                  <a:latin typeface="UD デジタル 教科書体 NK-B" panose="02020700000000000000" pitchFamily="18" charset="-128"/>
                  <a:ea typeface="UD デジタル 教科書体 NK-B" panose="02020700000000000000" pitchFamily="18" charset="-128"/>
                </a:rPr>
                <a:t>児童発達支援</a:t>
              </a:r>
              <a:endParaRPr lang="en-US" altLang="ja-JP" sz="1000" dirty="0">
                <a:ln w="0"/>
                <a:solidFill>
                  <a:schemeClr val="accent1"/>
                </a:solidFill>
                <a:effectLst>
                  <a:outerShdw blurRad="38100" dist="25400" dir="5400000" algn="ctr" rotWithShape="0">
                    <a:srgbClr val="6E747A">
                      <a:alpha val="43000"/>
                    </a:srgbClr>
                  </a:outerShdw>
                </a:effectLst>
                <a:latin typeface="UD デジタル 教科書体 NK-B" panose="02020700000000000000" pitchFamily="18" charset="-128"/>
                <a:ea typeface="UD デジタル 教科書体 NK-B" panose="02020700000000000000" pitchFamily="18" charset="-128"/>
              </a:endParaRPr>
            </a:p>
            <a:p>
              <a:endParaRPr lang="en-US" altLang="ja-JP" sz="1100" dirty="0">
                <a:ln w="0"/>
                <a:solidFill>
                  <a:schemeClr val="accent1"/>
                </a:solidFill>
                <a:effectLst>
                  <a:outerShdw blurRad="38100" dist="25400" dir="5400000" algn="ctr" rotWithShape="0">
                    <a:srgbClr val="6E747A">
                      <a:alpha val="43000"/>
                    </a:srgbClr>
                  </a:outerShdw>
                </a:effectLst>
                <a:latin typeface="UD デジタル 教科書体 NK-B" panose="02020700000000000000" pitchFamily="18" charset="-128"/>
                <a:ea typeface="UD デジタル 教科書体 NK-B" panose="02020700000000000000" pitchFamily="18" charset="-128"/>
              </a:endParaRPr>
            </a:p>
            <a:p>
              <a:pPr>
                <a:lnSpc>
                  <a:spcPct val="150000"/>
                </a:lnSpc>
              </a:pPr>
              <a:r>
                <a:rPr lang="ja-JP" altLang="en-US" sz="1100" dirty="0">
                  <a:ln w="0"/>
                  <a:solidFill>
                    <a:schemeClr val="bg2">
                      <a:lumMod val="25000"/>
                    </a:schemeClr>
                  </a:solidFill>
                  <a:effectLst>
                    <a:outerShdw blurRad="38100" dist="25400" dir="5400000" algn="ctr" rotWithShape="0">
                      <a:srgbClr val="6E747A">
                        <a:alpha val="43000"/>
                      </a:srgbClr>
                    </a:outerShdw>
                  </a:effectLst>
                  <a:latin typeface="UD デジタル 教科書体 NK-B" panose="02020700000000000000" pitchFamily="18" charset="-128"/>
                  <a:ea typeface="UD デジタル 教科書体 NK-B" panose="02020700000000000000" pitchFamily="18" charset="-128"/>
                </a:rPr>
                <a:t>　</a:t>
              </a:r>
              <a:r>
                <a:rPr lang="ja-JP" altLang="en-US" sz="1200" dirty="0">
                  <a:solidFill>
                    <a:schemeClr val="bg2">
                      <a:lumMod val="25000"/>
                    </a:schemeClr>
                  </a:solidFill>
                  <a:latin typeface="HGP創英角ﾎﾟｯﾌﾟ体" panose="040B0A00000000000000" pitchFamily="50" charset="-128"/>
                  <a:ea typeface="HGP創英角ﾎﾟｯﾌﾟ体" panose="040B0A00000000000000" pitchFamily="50" charset="-128"/>
                </a:rPr>
                <a:t>就学前の発達に遅れや不安のあるお子さんに日常生活における基本的な動作の指導、知識・技能の付与、集団生活への適応訓練等の支援を行います。</a:t>
              </a:r>
              <a:endParaRPr lang="en-US" altLang="ja-JP" sz="1200" dirty="0">
                <a:ln w="0"/>
                <a:solidFill>
                  <a:schemeClr val="bg2">
                    <a:lumMod val="25000"/>
                  </a:schemeClr>
                </a:solidFill>
                <a:effectLst>
                  <a:outerShdw blurRad="38100" dist="25400" dir="5400000" algn="ctr" rotWithShape="0">
                    <a:srgbClr val="6E747A">
                      <a:alpha val="43000"/>
                    </a:srgbClr>
                  </a:outerShdw>
                </a:effectLst>
                <a:latin typeface="HGP創英角ﾎﾟｯﾌﾟ体" panose="040B0A00000000000000" pitchFamily="50" charset="-128"/>
                <a:ea typeface="HGP創英角ﾎﾟｯﾌﾟ体" panose="040B0A00000000000000" pitchFamily="50" charset="-128"/>
              </a:endParaRPr>
            </a:p>
            <a:p>
              <a:endParaRPr lang="en-US" altLang="ja-JP" sz="1600" dirty="0">
                <a:ln w="0"/>
                <a:solidFill>
                  <a:schemeClr val="accent1"/>
                </a:solidFill>
                <a:effectLst>
                  <a:outerShdw blurRad="38100" dist="25400" dir="5400000" algn="ctr" rotWithShape="0">
                    <a:srgbClr val="6E747A">
                      <a:alpha val="43000"/>
                    </a:srgbClr>
                  </a:outerShdw>
                </a:effectLst>
                <a:latin typeface="UD デジタル 教科書体 NK-B" panose="02020700000000000000" pitchFamily="18" charset="-128"/>
                <a:ea typeface="UD デジタル 教科書体 NK-B" panose="02020700000000000000" pitchFamily="18" charset="-128"/>
              </a:endParaRPr>
            </a:p>
            <a:p>
              <a:r>
                <a:rPr lang="ja-JP" altLang="en-US" sz="1400" dirty="0">
                  <a:ln w="0"/>
                  <a:solidFill>
                    <a:schemeClr val="accent1"/>
                  </a:solidFill>
                  <a:effectLst>
                    <a:outerShdw blurRad="38100" dist="25400" dir="5400000" algn="ctr" rotWithShape="0">
                      <a:srgbClr val="6E747A">
                        <a:alpha val="43000"/>
                      </a:srgbClr>
                    </a:outerShdw>
                  </a:effectLst>
                  <a:latin typeface="UD デジタル 教科書体 NK-B" panose="02020700000000000000" pitchFamily="18" charset="-128"/>
                  <a:ea typeface="UD デジタル 教科書体 NK-B" panose="02020700000000000000" pitchFamily="18" charset="-128"/>
                </a:rPr>
                <a:t>　</a:t>
              </a:r>
              <a:endParaRPr lang="en-US" altLang="ja-JP" sz="1400" dirty="0">
                <a:ln w="0"/>
                <a:solidFill>
                  <a:schemeClr val="accent1"/>
                </a:solidFill>
                <a:effectLst>
                  <a:outerShdw blurRad="38100" dist="25400" dir="5400000" algn="ctr" rotWithShape="0">
                    <a:srgbClr val="6E747A">
                      <a:alpha val="43000"/>
                    </a:srgbClr>
                  </a:outerShdw>
                </a:effectLst>
                <a:latin typeface="UD デジタル 教科書体 NK-B" panose="02020700000000000000" pitchFamily="18" charset="-128"/>
                <a:ea typeface="UD デジタル 教科書体 NK-B" panose="02020700000000000000" pitchFamily="18" charset="-128"/>
              </a:endParaRPr>
            </a:p>
          </p:txBody>
        </p:sp>
        <p:sp>
          <p:nvSpPr>
            <p:cNvPr id="54" name="フローチャート: 結合子 53">
              <a:extLst>
                <a:ext uri="{FF2B5EF4-FFF2-40B4-BE49-F238E27FC236}">
                  <a16:creationId xmlns:a16="http://schemas.microsoft.com/office/drawing/2014/main" id="{23181C5D-34E7-440A-A143-7F75E57F0661}"/>
                </a:ext>
              </a:extLst>
            </p:cNvPr>
            <p:cNvSpPr/>
            <p:nvPr/>
          </p:nvSpPr>
          <p:spPr>
            <a:xfrm>
              <a:off x="6824304" y="2284611"/>
              <a:ext cx="189880" cy="132042"/>
            </a:xfrm>
            <a:prstGeom prst="flowChartConnector">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000" dirty="0">
                <a:latin typeface="HGP創英角ﾎﾟｯﾌﾟ体" panose="040B0A00000000000000" pitchFamily="50" charset="-128"/>
                <a:ea typeface="HGP創英角ﾎﾟｯﾌﾟ体" panose="040B0A00000000000000" pitchFamily="50" charset="-128"/>
              </a:endParaRPr>
            </a:p>
          </p:txBody>
        </p:sp>
      </p:grpSp>
      <p:grpSp>
        <p:nvGrpSpPr>
          <p:cNvPr id="67" name="グループ化 66">
            <a:extLst>
              <a:ext uri="{FF2B5EF4-FFF2-40B4-BE49-F238E27FC236}">
                <a16:creationId xmlns:a16="http://schemas.microsoft.com/office/drawing/2014/main" id="{6431513F-4BE1-4C73-A634-E42C2A89810E}"/>
              </a:ext>
            </a:extLst>
          </p:cNvPr>
          <p:cNvGrpSpPr/>
          <p:nvPr/>
        </p:nvGrpSpPr>
        <p:grpSpPr>
          <a:xfrm>
            <a:off x="7121488" y="4980897"/>
            <a:ext cx="2765779" cy="790223"/>
            <a:chOff x="6807200" y="4515555"/>
            <a:chExt cx="2111022" cy="790223"/>
          </a:xfrm>
        </p:grpSpPr>
        <p:sp>
          <p:nvSpPr>
            <p:cNvPr id="65" name="四角形: 対角を丸める 64">
              <a:extLst>
                <a:ext uri="{FF2B5EF4-FFF2-40B4-BE49-F238E27FC236}">
                  <a16:creationId xmlns:a16="http://schemas.microsoft.com/office/drawing/2014/main" id="{4096A4E0-6856-4BA1-B921-7FB7D0065835}"/>
                </a:ext>
              </a:extLst>
            </p:cNvPr>
            <p:cNvSpPr/>
            <p:nvPr/>
          </p:nvSpPr>
          <p:spPr>
            <a:xfrm>
              <a:off x="6807200" y="4515555"/>
              <a:ext cx="2111022" cy="790223"/>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4" name="グループ化 63">
              <a:extLst>
                <a:ext uri="{FF2B5EF4-FFF2-40B4-BE49-F238E27FC236}">
                  <a16:creationId xmlns:a16="http://schemas.microsoft.com/office/drawing/2014/main" id="{C0356D24-C43F-4B08-B331-87C024E05B9C}"/>
                </a:ext>
              </a:extLst>
            </p:cNvPr>
            <p:cNvGrpSpPr/>
            <p:nvPr/>
          </p:nvGrpSpPr>
          <p:grpSpPr>
            <a:xfrm>
              <a:off x="6897511" y="4634087"/>
              <a:ext cx="1952976" cy="626533"/>
              <a:chOff x="-553729" y="3798102"/>
              <a:chExt cx="1982861" cy="592668"/>
            </a:xfrm>
          </p:grpSpPr>
          <p:sp>
            <p:nvSpPr>
              <p:cNvPr id="13" name="フローチャート: 結合子 12">
                <a:extLst>
                  <a:ext uri="{FF2B5EF4-FFF2-40B4-BE49-F238E27FC236}">
                    <a16:creationId xmlns:a16="http://schemas.microsoft.com/office/drawing/2014/main" id="{C946A021-944D-41F9-BD45-F560BBA76289}"/>
                  </a:ext>
                </a:extLst>
              </p:cNvPr>
              <p:cNvSpPr/>
              <p:nvPr/>
            </p:nvSpPr>
            <p:spPr>
              <a:xfrm>
                <a:off x="-553729" y="3994592"/>
                <a:ext cx="188253" cy="203963"/>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000" dirty="0">
                  <a:latin typeface="HGP創英角ﾎﾟｯﾌﾟ体" panose="040B0A00000000000000" pitchFamily="50" charset="-128"/>
                  <a:ea typeface="HGP創英角ﾎﾟｯﾌﾟ体" panose="040B0A00000000000000" pitchFamily="50" charset="-128"/>
                </a:endParaRPr>
              </a:p>
            </p:txBody>
          </p:sp>
          <p:sp>
            <p:nvSpPr>
              <p:cNvPr id="57" name="タイトル 1">
                <a:extLst>
                  <a:ext uri="{FF2B5EF4-FFF2-40B4-BE49-F238E27FC236}">
                    <a16:creationId xmlns:a16="http://schemas.microsoft.com/office/drawing/2014/main" id="{A6FF77B9-A2B3-4825-9650-DCA0538CDF19}"/>
                  </a:ext>
                </a:extLst>
              </p:cNvPr>
              <p:cNvSpPr txBox="1">
                <a:spLocks/>
              </p:cNvSpPr>
              <p:nvPr/>
            </p:nvSpPr>
            <p:spPr>
              <a:xfrm>
                <a:off x="-337805" y="3798102"/>
                <a:ext cx="1766937" cy="592668"/>
              </a:xfrm>
              <a:prstGeom prst="rect">
                <a:avLst/>
              </a:prstGeom>
              <a:ln>
                <a:noFill/>
              </a:ln>
            </p:spPr>
            <p:txBody>
              <a:bodyPr spcFirstLastPara="1" vert="horz" lIns="91440" tIns="45720" rIns="91440" bIns="45720" numCol="1"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400" dirty="0">
                    <a:ln w="0"/>
                    <a:solidFill>
                      <a:schemeClr val="accent1"/>
                    </a:solidFill>
                    <a:effectLst>
                      <a:outerShdw blurRad="38100" dist="25400" dir="5400000" algn="ctr" rotWithShape="0">
                        <a:srgbClr val="6E747A">
                          <a:alpha val="43000"/>
                        </a:srgbClr>
                      </a:outerShdw>
                    </a:effectLst>
                    <a:latin typeface="UD デジタル 教科書体 NK-B" panose="02020700000000000000" pitchFamily="18" charset="-128"/>
                    <a:ea typeface="UD デジタル 教科書体 NK-B" panose="02020700000000000000" pitchFamily="18" charset="-128"/>
                  </a:rPr>
                  <a:t>児童発達支援</a:t>
                </a:r>
                <a:endParaRPr lang="en-US" altLang="ja-JP" sz="1400" dirty="0">
                  <a:ln w="0"/>
                  <a:solidFill>
                    <a:schemeClr val="accent1"/>
                  </a:solidFill>
                  <a:effectLst>
                    <a:outerShdw blurRad="38100" dist="25400" dir="5400000" algn="ctr" rotWithShape="0">
                      <a:srgbClr val="6E747A">
                        <a:alpha val="43000"/>
                      </a:srgbClr>
                    </a:outerShdw>
                  </a:effectLst>
                  <a:latin typeface="UD デジタル 教科書体 NK-B" panose="02020700000000000000" pitchFamily="18" charset="-128"/>
                  <a:ea typeface="UD デジタル 教科書体 NK-B" panose="02020700000000000000" pitchFamily="18" charset="-128"/>
                </a:endParaRPr>
              </a:p>
              <a:p>
                <a:r>
                  <a:rPr lang="ja-JP" altLang="en-US" sz="1400" dirty="0">
                    <a:ln w="0"/>
                    <a:solidFill>
                      <a:schemeClr val="accent1"/>
                    </a:solidFill>
                    <a:effectLst>
                      <a:outerShdw blurRad="38100" dist="25400" dir="5400000" algn="ctr" rotWithShape="0">
                        <a:srgbClr val="6E747A">
                          <a:alpha val="43000"/>
                        </a:srgbClr>
                      </a:outerShdw>
                    </a:effectLst>
                    <a:latin typeface="UD デジタル 教科書体 NK-B" panose="02020700000000000000" pitchFamily="18" charset="-128"/>
                    <a:ea typeface="UD デジタル 教科書体 NK-B" panose="02020700000000000000" pitchFamily="18" charset="-128"/>
                  </a:rPr>
                  <a:t>放課後等児童デイサービス　併設　</a:t>
                </a:r>
                <a:endParaRPr lang="en-US" altLang="ja-JP" sz="1400" dirty="0">
                  <a:ln w="0"/>
                  <a:solidFill>
                    <a:schemeClr val="accent1"/>
                  </a:solidFill>
                  <a:effectLst>
                    <a:outerShdw blurRad="38100" dist="25400" dir="5400000" algn="ctr" rotWithShape="0">
                      <a:srgbClr val="6E747A">
                        <a:alpha val="43000"/>
                      </a:srgbClr>
                    </a:outerShdw>
                  </a:effectLst>
                  <a:latin typeface="UD デジタル 教科書体 NK-B" panose="02020700000000000000" pitchFamily="18" charset="-128"/>
                  <a:ea typeface="UD デジタル 教科書体 NK-B" panose="02020700000000000000" pitchFamily="18" charset="-128"/>
                </a:endParaRPr>
              </a:p>
            </p:txBody>
          </p:sp>
        </p:grpSp>
      </p:grpSp>
      <p:sp>
        <p:nvSpPr>
          <p:cNvPr id="50" name="フローチャート: 結合子 49">
            <a:extLst>
              <a:ext uri="{FF2B5EF4-FFF2-40B4-BE49-F238E27FC236}">
                <a16:creationId xmlns:a16="http://schemas.microsoft.com/office/drawing/2014/main" id="{0A0CC0A4-F965-491C-ABDF-F99C99D3DC95}"/>
              </a:ext>
            </a:extLst>
          </p:cNvPr>
          <p:cNvSpPr/>
          <p:nvPr/>
        </p:nvSpPr>
        <p:spPr>
          <a:xfrm>
            <a:off x="5391069" y="3259002"/>
            <a:ext cx="145435" cy="148078"/>
          </a:xfrm>
          <a:prstGeom prst="flowChartConnector">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000" dirty="0">
              <a:latin typeface="HGP創英角ﾎﾟｯﾌﾟ体" panose="040B0A00000000000000" pitchFamily="50" charset="-128"/>
              <a:ea typeface="HGP創英角ﾎﾟｯﾌﾟ体" panose="040B0A00000000000000" pitchFamily="50" charset="-128"/>
            </a:endParaRPr>
          </a:p>
        </p:txBody>
      </p:sp>
      <p:sp>
        <p:nvSpPr>
          <p:cNvPr id="4" name="テキスト ボックス 3">
            <a:extLst>
              <a:ext uri="{FF2B5EF4-FFF2-40B4-BE49-F238E27FC236}">
                <a16:creationId xmlns:a16="http://schemas.microsoft.com/office/drawing/2014/main" id="{A80EAB84-EAB1-44C5-B2F4-6061A49DDDB9}"/>
              </a:ext>
            </a:extLst>
          </p:cNvPr>
          <p:cNvSpPr txBox="1"/>
          <p:nvPr/>
        </p:nvSpPr>
        <p:spPr>
          <a:xfrm>
            <a:off x="5473873" y="3219189"/>
            <a:ext cx="1528176" cy="230832"/>
          </a:xfrm>
          <a:prstGeom prst="rect">
            <a:avLst/>
          </a:prstGeom>
          <a:noFill/>
        </p:spPr>
        <p:txBody>
          <a:bodyPr wrap="square" rtlCol="0">
            <a:spAutoFit/>
          </a:bodyPr>
          <a:lstStyle/>
          <a:p>
            <a:r>
              <a:rPr kumimoji="1" lang="ja-JP" altLang="en-US" sz="900" dirty="0">
                <a:solidFill>
                  <a:srgbClr val="002060"/>
                </a:solidFill>
              </a:rPr>
              <a:t>北部地域療育センター</a:t>
            </a:r>
            <a:endParaRPr kumimoji="1" lang="en-US" altLang="ja-JP" sz="900" dirty="0">
              <a:solidFill>
                <a:srgbClr val="002060"/>
              </a:solidFill>
            </a:endParaRPr>
          </a:p>
        </p:txBody>
      </p:sp>
      <p:sp>
        <p:nvSpPr>
          <p:cNvPr id="56" name="フローチャート: 結合子 55">
            <a:extLst>
              <a:ext uri="{FF2B5EF4-FFF2-40B4-BE49-F238E27FC236}">
                <a16:creationId xmlns:a16="http://schemas.microsoft.com/office/drawing/2014/main" id="{1E80D489-6E66-441F-B079-1F2AE256928A}"/>
              </a:ext>
            </a:extLst>
          </p:cNvPr>
          <p:cNvSpPr/>
          <p:nvPr/>
        </p:nvSpPr>
        <p:spPr>
          <a:xfrm>
            <a:off x="5726125" y="1984498"/>
            <a:ext cx="157339" cy="158397"/>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創英角ﾎﾟｯﾌﾟ体" panose="040B0A00000000000000" pitchFamily="50" charset="-128"/>
                <a:ea typeface="HGP創英角ﾎﾟｯﾌﾟ体" panose="040B0A00000000000000" pitchFamily="50" charset="-128"/>
              </a:rPr>
              <a:t>⑳</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sp>
        <p:nvSpPr>
          <p:cNvPr id="58" name="フローチャート: 結合子 57">
            <a:extLst>
              <a:ext uri="{FF2B5EF4-FFF2-40B4-BE49-F238E27FC236}">
                <a16:creationId xmlns:a16="http://schemas.microsoft.com/office/drawing/2014/main" id="{2C34C154-6B61-4420-B8B4-0565EE766184}"/>
              </a:ext>
            </a:extLst>
          </p:cNvPr>
          <p:cNvSpPr/>
          <p:nvPr/>
        </p:nvSpPr>
        <p:spPr>
          <a:xfrm>
            <a:off x="5491197" y="2262734"/>
            <a:ext cx="157339" cy="176267"/>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創英角ﾎﾟｯﾌﾟ体" panose="040B0A00000000000000" pitchFamily="50" charset="-128"/>
                <a:ea typeface="HGP創英角ﾎﾟｯﾌﾟ体" panose="040B0A00000000000000" pitchFamily="50" charset="-128"/>
              </a:rPr>
              <a:t>⑲</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sp>
        <p:nvSpPr>
          <p:cNvPr id="59" name="フローチャート: 結合子 58">
            <a:extLst>
              <a:ext uri="{FF2B5EF4-FFF2-40B4-BE49-F238E27FC236}">
                <a16:creationId xmlns:a16="http://schemas.microsoft.com/office/drawing/2014/main" id="{C285B466-4E4B-40F5-AF4C-2F08622B83E4}"/>
              </a:ext>
            </a:extLst>
          </p:cNvPr>
          <p:cNvSpPr/>
          <p:nvPr/>
        </p:nvSpPr>
        <p:spPr>
          <a:xfrm>
            <a:off x="3773298" y="1394133"/>
            <a:ext cx="192089" cy="178400"/>
          </a:xfrm>
          <a:prstGeom prst="flowChartConnector">
            <a:avLst/>
          </a:prstGeom>
          <a:solidFill>
            <a:srgbClr val="FF1919"/>
          </a:solidFill>
          <a:ln>
            <a:solidFill>
              <a:srgbClr val="F8AED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HGP創英角ﾎﾟｯﾌﾟ体" panose="040B0A00000000000000" pitchFamily="50" charset="-128"/>
                <a:ea typeface="HGP創英角ﾎﾟｯﾌﾟ体" panose="040B0A00000000000000" pitchFamily="50" charset="-128"/>
              </a:rPr>
              <a:t>㉝</a:t>
            </a:r>
            <a:endParaRPr kumimoji="1" lang="en-US" altLang="ja-JP" sz="1400" dirty="0">
              <a:latin typeface="HGP創英角ﾎﾟｯﾌﾟ体" panose="040B0A00000000000000" pitchFamily="50" charset="-128"/>
              <a:ea typeface="HGP創英角ﾎﾟｯﾌﾟ体" panose="040B0A00000000000000" pitchFamily="50" charset="-128"/>
            </a:endParaRPr>
          </a:p>
        </p:txBody>
      </p:sp>
      <p:sp>
        <p:nvSpPr>
          <p:cNvPr id="68" name="フローチャート: 結合子 67">
            <a:extLst>
              <a:ext uri="{FF2B5EF4-FFF2-40B4-BE49-F238E27FC236}">
                <a16:creationId xmlns:a16="http://schemas.microsoft.com/office/drawing/2014/main" id="{48E58FD3-984C-40DB-BD56-05BB531B588E}"/>
              </a:ext>
            </a:extLst>
          </p:cNvPr>
          <p:cNvSpPr/>
          <p:nvPr/>
        </p:nvSpPr>
        <p:spPr>
          <a:xfrm>
            <a:off x="5625730" y="1854138"/>
            <a:ext cx="157339" cy="158397"/>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創英角ﾎﾟｯﾌﾟ体" panose="040B0A00000000000000" pitchFamily="50" charset="-128"/>
                <a:ea typeface="HGP創英角ﾎﾟｯﾌﾟ体" panose="040B0A00000000000000" pitchFamily="50" charset="-128"/>
              </a:rPr>
              <a:t>㉑</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sp>
        <p:nvSpPr>
          <p:cNvPr id="69" name="フローチャート: 結合子 68">
            <a:extLst>
              <a:ext uri="{FF2B5EF4-FFF2-40B4-BE49-F238E27FC236}">
                <a16:creationId xmlns:a16="http://schemas.microsoft.com/office/drawing/2014/main" id="{54BC32F7-25ED-4DD4-80FB-531F809F57CF}"/>
              </a:ext>
            </a:extLst>
          </p:cNvPr>
          <p:cNvSpPr/>
          <p:nvPr/>
        </p:nvSpPr>
        <p:spPr>
          <a:xfrm>
            <a:off x="5359139" y="6342506"/>
            <a:ext cx="161131" cy="158397"/>
          </a:xfrm>
          <a:prstGeom prst="flowChartConnector">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創英角ﾎﾟｯﾌﾟ体" panose="040B0A00000000000000" pitchFamily="50" charset="-128"/>
                <a:ea typeface="HGP創英角ﾎﾟｯﾌﾟ体" panose="040B0A00000000000000" pitchFamily="50" charset="-128"/>
              </a:rPr>
              <a:t>㉕</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sp>
        <p:nvSpPr>
          <p:cNvPr id="61" name="フローチャート: 結合子 60">
            <a:extLst>
              <a:ext uri="{FF2B5EF4-FFF2-40B4-BE49-F238E27FC236}">
                <a16:creationId xmlns:a16="http://schemas.microsoft.com/office/drawing/2014/main" id="{412FF2B4-6778-4DF5-AB48-39820F01A289}"/>
              </a:ext>
            </a:extLst>
          </p:cNvPr>
          <p:cNvSpPr/>
          <p:nvPr/>
        </p:nvSpPr>
        <p:spPr>
          <a:xfrm>
            <a:off x="5547060" y="4125304"/>
            <a:ext cx="157339" cy="158397"/>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創英角ﾎﾟｯﾌﾟ体" panose="040B0A00000000000000" pitchFamily="50" charset="-128"/>
                <a:ea typeface="HGP創英角ﾎﾟｯﾌﾟ体" panose="040B0A00000000000000" pitchFamily="50" charset="-128"/>
              </a:rPr>
              <a:t>㉒</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sp>
        <p:nvSpPr>
          <p:cNvPr id="70" name="フローチャート: 結合子 69">
            <a:extLst>
              <a:ext uri="{FF2B5EF4-FFF2-40B4-BE49-F238E27FC236}">
                <a16:creationId xmlns:a16="http://schemas.microsoft.com/office/drawing/2014/main" id="{2847E70E-CDED-4403-B124-626A1881E57A}"/>
              </a:ext>
            </a:extLst>
          </p:cNvPr>
          <p:cNvSpPr/>
          <p:nvPr/>
        </p:nvSpPr>
        <p:spPr>
          <a:xfrm>
            <a:off x="6007172" y="4331884"/>
            <a:ext cx="161131" cy="158397"/>
          </a:xfrm>
          <a:prstGeom prst="flowChartConnector">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創英角ﾎﾟｯﾌﾟ体" panose="040B0A00000000000000" pitchFamily="50" charset="-128"/>
                <a:ea typeface="HGP創英角ﾎﾟｯﾌﾟ体" panose="040B0A00000000000000" pitchFamily="50" charset="-128"/>
              </a:rPr>
              <a:t>㉓</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cxnSp>
        <p:nvCxnSpPr>
          <p:cNvPr id="7" name="直線コネクタ 6">
            <a:extLst>
              <a:ext uri="{FF2B5EF4-FFF2-40B4-BE49-F238E27FC236}">
                <a16:creationId xmlns:a16="http://schemas.microsoft.com/office/drawing/2014/main" id="{69AE4D0D-0E30-493F-8579-8CF5795A99F8}"/>
              </a:ext>
            </a:extLst>
          </p:cNvPr>
          <p:cNvCxnSpPr>
            <a:cxnSpLocks/>
          </p:cNvCxnSpPr>
          <p:nvPr/>
        </p:nvCxnSpPr>
        <p:spPr>
          <a:xfrm>
            <a:off x="4302364" y="2129350"/>
            <a:ext cx="63245" cy="171925"/>
          </a:xfrm>
          <a:prstGeom prst="line">
            <a:avLst/>
          </a:prstGeom>
        </p:spPr>
        <p:style>
          <a:lnRef idx="1">
            <a:schemeClr val="dk1"/>
          </a:lnRef>
          <a:fillRef idx="0">
            <a:schemeClr val="dk1"/>
          </a:fillRef>
          <a:effectRef idx="0">
            <a:schemeClr val="dk1"/>
          </a:effectRef>
          <a:fontRef idx="minor">
            <a:schemeClr val="tx1"/>
          </a:fontRef>
        </p:style>
      </p:cxnSp>
      <p:sp>
        <p:nvSpPr>
          <p:cNvPr id="11" name="楕円 10">
            <a:extLst>
              <a:ext uri="{FF2B5EF4-FFF2-40B4-BE49-F238E27FC236}">
                <a16:creationId xmlns:a16="http://schemas.microsoft.com/office/drawing/2014/main" id="{E21E7264-1661-4676-871B-0BDF8363EC39}"/>
              </a:ext>
            </a:extLst>
          </p:cNvPr>
          <p:cNvSpPr/>
          <p:nvPr/>
        </p:nvSpPr>
        <p:spPr>
          <a:xfrm>
            <a:off x="4348392" y="2301275"/>
            <a:ext cx="45719" cy="4571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cxnSp>
        <p:nvCxnSpPr>
          <p:cNvPr id="19" name="直線コネクタ 18">
            <a:extLst>
              <a:ext uri="{FF2B5EF4-FFF2-40B4-BE49-F238E27FC236}">
                <a16:creationId xmlns:a16="http://schemas.microsoft.com/office/drawing/2014/main" id="{A4EB8A3E-A6C0-46A6-B020-3DE44F0B9A61}"/>
              </a:ext>
            </a:extLst>
          </p:cNvPr>
          <p:cNvCxnSpPr>
            <a:cxnSpLocks/>
          </p:cNvCxnSpPr>
          <p:nvPr/>
        </p:nvCxnSpPr>
        <p:spPr>
          <a:xfrm>
            <a:off x="5578553" y="4579939"/>
            <a:ext cx="13876" cy="211552"/>
          </a:xfrm>
          <a:prstGeom prst="line">
            <a:avLst/>
          </a:prstGeom>
        </p:spPr>
        <p:style>
          <a:lnRef idx="1">
            <a:schemeClr val="dk1"/>
          </a:lnRef>
          <a:fillRef idx="0">
            <a:schemeClr val="dk1"/>
          </a:fillRef>
          <a:effectRef idx="0">
            <a:schemeClr val="dk1"/>
          </a:effectRef>
          <a:fontRef idx="minor">
            <a:schemeClr val="tx1"/>
          </a:fontRef>
        </p:style>
      </p:cxnSp>
      <p:sp>
        <p:nvSpPr>
          <p:cNvPr id="46" name="楕円 45">
            <a:extLst>
              <a:ext uri="{FF2B5EF4-FFF2-40B4-BE49-F238E27FC236}">
                <a16:creationId xmlns:a16="http://schemas.microsoft.com/office/drawing/2014/main" id="{C7BBAB59-5874-4D2F-BE15-B84FAD685F61}"/>
              </a:ext>
            </a:extLst>
          </p:cNvPr>
          <p:cNvSpPr/>
          <p:nvPr/>
        </p:nvSpPr>
        <p:spPr>
          <a:xfrm>
            <a:off x="5571236" y="4773427"/>
            <a:ext cx="59290" cy="4571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73" name="正方形/長方形 72">
            <a:extLst>
              <a:ext uri="{FF2B5EF4-FFF2-40B4-BE49-F238E27FC236}">
                <a16:creationId xmlns:a16="http://schemas.microsoft.com/office/drawing/2014/main" id="{6FF2E02A-AF40-4F8F-B997-D9793C0442BB}"/>
              </a:ext>
            </a:extLst>
          </p:cNvPr>
          <p:cNvSpPr/>
          <p:nvPr/>
        </p:nvSpPr>
        <p:spPr>
          <a:xfrm>
            <a:off x="5080274" y="4349098"/>
            <a:ext cx="669264" cy="229073"/>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sz="700" dirty="0"/>
              <a:t>基幹</a:t>
            </a:r>
            <a:br>
              <a:rPr kumimoji="1" lang="en-US" altLang="ja-JP" sz="700" dirty="0"/>
            </a:br>
            <a:r>
              <a:rPr lang="ja-JP" altLang="en-US" sz="600" dirty="0"/>
              <a:t>サテライト</a:t>
            </a:r>
            <a:endParaRPr kumimoji="1" lang="ja-JP" altLang="en-US" sz="900" dirty="0"/>
          </a:p>
        </p:txBody>
      </p:sp>
      <p:sp>
        <p:nvSpPr>
          <p:cNvPr id="74" name="正方形/長方形 73">
            <a:extLst>
              <a:ext uri="{FF2B5EF4-FFF2-40B4-BE49-F238E27FC236}">
                <a16:creationId xmlns:a16="http://schemas.microsoft.com/office/drawing/2014/main" id="{5748C186-AB4A-440B-960E-2F787E5D5D1C}"/>
              </a:ext>
            </a:extLst>
          </p:cNvPr>
          <p:cNvSpPr/>
          <p:nvPr/>
        </p:nvSpPr>
        <p:spPr>
          <a:xfrm>
            <a:off x="3958615" y="1960522"/>
            <a:ext cx="551107" cy="18116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ja-JP" altLang="en-US" sz="700" dirty="0"/>
              <a:t>基幹本部</a:t>
            </a:r>
            <a:endParaRPr kumimoji="1" lang="ja-JP" altLang="en-US" sz="900" dirty="0"/>
          </a:p>
        </p:txBody>
      </p:sp>
      <p:sp>
        <p:nvSpPr>
          <p:cNvPr id="71" name="フローチャート: 結合子 70">
            <a:extLst>
              <a:ext uri="{FF2B5EF4-FFF2-40B4-BE49-F238E27FC236}">
                <a16:creationId xmlns:a16="http://schemas.microsoft.com/office/drawing/2014/main" id="{94A0A990-1542-433A-A02D-8F5DC69CEC15}"/>
              </a:ext>
            </a:extLst>
          </p:cNvPr>
          <p:cNvSpPr/>
          <p:nvPr/>
        </p:nvSpPr>
        <p:spPr>
          <a:xfrm>
            <a:off x="5527006" y="3498264"/>
            <a:ext cx="177393" cy="153302"/>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創英角ﾎﾟｯﾌﾟ体" panose="040B0A00000000000000" pitchFamily="50" charset="-128"/>
                <a:ea typeface="HGP創英角ﾎﾟｯﾌﾟ体" panose="040B0A00000000000000" pitchFamily="50" charset="-128"/>
              </a:rPr>
              <a:t>㉞</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sp>
        <p:nvSpPr>
          <p:cNvPr id="72" name="フローチャート: 結合子 71">
            <a:extLst>
              <a:ext uri="{FF2B5EF4-FFF2-40B4-BE49-F238E27FC236}">
                <a16:creationId xmlns:a16="http://schemas.microsoft.com/office/drawing/2014/main" id="{8030B3E8-DA8E-44CF-9033-B8F059238916}"/>
              </a:ext>
            </a:extLst>
          </p:cNvPr>
          <p:cNvSpPr/>
          <p:nvPr/>
        </p:nvSpPr>
        <p:spPr>
          <a:xfrm>
            <a:off x="5600049" y="5087090"/>
            <a:ext cx="157339" cy="157557"/>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latin typeface="HGP創英角ﾎﾟｯﾌﾟ体" panose="040B0A00000000000000" pitchFamily="50" charset="-128"/>
                <a:ea typeface="HGP創英角ﾎﾟｯﾌﾟ体" panose="040B0A00000000000000" pitchFamily="50" charset="-128"/>
              </a:rPr>
              <a:t>㉟</a:t>
            </a:r>
            <a:endParaRPr kumimoji="1" lang="en-US" altLang="ja-JP" sz="1100" dirty="0">
              <a:latin typeface="HGP創英角ﾎﾟｯﾌﾟ体" panose="040B0A00000000000000" pitchFamily="50" charset="-128"/>
              <a:ea typeface="HGP創英角ﾎﾟｯﾌﾟ体" panose="040B0A00000000000000" pitchFamily="50" charset="-128"/>
            </a:endParaRPr>
          </a:p>
        </p:txBody>
      </p:sp>
      <p:sp>
        <p:nvSpPr>
          <p:cNvPr id="75" name="フローチャート: 結合子 74">
            <a:extLst>
              <a:ext uri="{FF2B5EF4-FFF2-40B4-BE49-F238E27FC236}">
                <a16:creationId xmlns:a16="http://schemas.microsoft.com/office/drawing/2014/main" id="{5DA9B36A-E258-4DBD-9305-791C0035D2D5}"/>
              </a:ext>
            </a:extLst>
          </p:cNvPr>
          <p:cNvSpPr/>
          <p:nvPr/>
        </p:nvSpPr>
        <p:spPr>
          <a:xfrm>
            <a:off x="4574104" y="5218451"/>
            <a:ext cx="157339" cy="157557"/>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latin typeface="HGP創英角ﾎﾟｯﾌﾟ体" panose="040B0A00000000000000" pitchFamily="50" charset="-128"/>
                <a:ea typeface="HGP創英角ﾎﾟｯﾌﾟ体" panose="040B0A00000000000000" pitchFamily="50" charset="-128"/>
              </a:rPr>
              <a:t>㊱</a:t>
            </a:r>
            <a:endParaRPr kumimoji="1" lang="en-US" altLang="ja-JP" sz="1100" dirty="0">
              <a:latin typeface="HGP創英角ﾎﾟｯﾌﾟ体" panose="040B0A00000000000000" pitchFamily="50" charset="-128"/>
              <a:ea typeface="HGP創英角ﾎﾟｯﾌﾟ体" panose="040B0A00000000000000" pitchFamily="50" charset="-128"/>
            </a:endParaRPr>
          </a:p>
        </p:txBody>
      </p:sp>
      <p:sp>
        <p:nvSpPr>
          <p:cNvPr id="76" name="フローチャート: 結合子 75">
            <a:extLst>
              <a:ext uri="{FF2B5EF4-FFF2-40B4-BE49-F238E27FC236}">
                <a16:creationId xmlns:a16="http://schemas.microsoft.com/office/drawing/2014/main" id="{5EF61236-F14D-4905-9339-9AA239A11F06}"/>
              </a:ext>
            </a:extLst>
          </p:cNvPr>
          <p:cNvSpPr/>
          <p:nvPr/>
        </p:nvSpPr>
        <p:spPr>
          <a:xfrm>
            <a:off x="6463988" y="4822500"/>
            <a:ext cx="161131" cy="158397"/>
          </a:xfrm>
          <a:prstGeom prst="flowChartConnector">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創英角ﾎﾟｯﾌﾟ体" panose="040B0A00000000000000" pitchFamily="50" charset="-128"/>
                <a:ea typeface="HGP創英角ﾎﾟｯﾌﾟ体" panose="040B0A00000000000000" pitchFamily="50" charset="-128"/>
              </a:rPr>
              <a:t>㊲</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sp>
        <p:nvSpPr>
          <p:cNvPr id="77" name="フローチャート: 結合子 76">
            <a:extLst>
              <a:ext uri="{FF2B5EF4-FFF2-40B4-BE49-F238E27FC236}">
                <a16:creationId xmlns:a16="http://schemas.microsoft.com/office/drawing/2014/main" id="{3CADF0AD-86BB-41F6-8FB1-2A61F63B4644}"/>
              </a:ext>
            </a:extLst>
          </p:cNvPr>
          <p:cNvSpPr/>
          <p:nvPr/>
        </p:nvSpPr>
        <p:spPr>
          <a:xfrm>
            <a:off x="6042978" y="5409018"/>
            <a:ext cx="157339" cy="157557"/>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latin typeface="HGP創英角ﾎﾟｯﾌﾟ体" panose="040B0A00000000000000" pitchFamily="50" charset="-128"/>
                <a:ea typeface="HGP創英角ﾎﾟｯﾌﾟ体" panose="040B0A00000000000000" pitchFamily="50" charset="-128"/>
              </a:rPr>
              <a:t>㊳</a:t>
            </a:r>
            <a:endParaRPr kumimoji="1" lang="en-US" altLang="ja-JP" sz="1100" dirty="0">
              <a:latin typeface="HGP創英角ﾎﾟｯﾌﾟ体" panose="040B0A00000000000000" pitchFamily="50" charset="-128"/>
              <a:ea typeface="HGP創英角ﾎﾟｯﾌﾟ体" panose="040B0A00000000000000" pitchFamily="50" charset="-128"/>
            </a:endParaRPr>
          </a:p>
        </p:txBody>
      </p:sp>
      <p:sp>
        <p:nvSpPr>
          <p:cNvPr id="9" name="フローチャート: 結合子 8">
            <a:extLst>
              <a:ext uri="{FF2B5EF4-FFF2-40B4-BE49-F238E27FC236}">
                <a16:creationId xmlns:a16="http://schemas.microsoft.com/office/drawing/2014/main" id="{038131BD-07D4-955D-5A61-FCBD3E31D8C2}"/>
              </a:ext>
            </a:extLst>
          </p:cNvPr>
          <p:cNvSpPr/>
          <p:nvPr/>
        </p:nvSpPr>
        <p:spPr>
          <a:xfrm>
            <a:off x="6149264" y="4331884"/>
            <a:ext cx="177393" cy="153302"/>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創英角ﾎﾟｯﾌﾟ体" panose="040B0A00000000000000" pitchFamily="50" charset="-128"/>
                <a:ea typeface="HGP創英角ﾎﾟｯﾌﾟ体" panose="040B0A00000000000000" pitchFamily="50" charset="-128"/>
              </a:rPr>
              <a:t>㊴</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sp>
        <p:nvSpPr>
          <p:cNvPr id="17" name="フローチャート: 結合子 16">
            <a:extLst>
              <a:ext uri="{FF2B5EF4-FFF2-40B4-BE49-F238E27FC236}">
                <a16:creationId xmlns:a16="http://schemas.microsoft.com/office/drawing/2014/main" id="{253FD15E-AB12-6931-F9DE-2F28F4ABEF3E}"/>
              </a:ext>
            </a:extLst>
          </p:cNvPr>
          <p:cNvSpPr/>
          <p:nvPr/>
        </p:nvSpPr>
        <p:spPr>
          <a:xfrm>
            <a:off x="4383435" y="4765478"/>
            <a:ext cx="157339" cy="157557"/>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創英角ﾎﾟｯﾌﾟ体" panose="040B0A00000000000000" pitchFamily="50" charset="-128"/>
                <a:ea typeface="HGP創英角ﾎﾟｯﾌﾟ体" panose="040B0A00000000000000" pitchFamily="50" charset="-128"/>
              </a:rPr>
              <a:t>㊶</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sp>
        <p:nvSpPr>
          <p:cNvPr id="26" name="フローチャート: 結合子 25">
            <a:extLst>
              <a:ext uri="{FF2B5EF4-FFF2-40B4-BE49-F238E27FC236}">
                <a16:creationId xmlns:a16="http://schemas.microsoft.com/office/drawing/2014/main" id="{255DCFAE-6BB6-932C-6826-7A1F47FEB0B1}"/>
              </a:ext>
            </a:extLst>
          </p:cNvPr>
          <p:cNvSpPr/>
          <p:nvPr/>
        </p:nvSpPr>
        <p:spPr>
          <a:xfrm>
            <a:off x="3964430" y="1555222"/>
            <a:ext cx="157339" cy="157557"/>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創英角ﾎﾟｯﾌﾟ体" panose="040B0A00000000000000" pitchFamily="50" charset="-128"/>
                <a:ea typeface="HGP創英角ﾎﾟｯﾌﾟ体" panose="040B0A00000000000000" pitchFamily="50" charset="-128"/>
              </a:rPr>
              <a:t>㊵</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sp>
        <p:nvSpPr>
          <p:cNvPr id="5" name="フローチャート: 結合子 4">
            <a:extLst>
              <a:ext uri="{FF2B5EF4-FFF2-40B4-BE49-F238E27FC236}">
                <a16:creationId xmlns:a16="http://schemas.microsoft.com/office/drawing/2014/main" id="{81D9C6F3-90E3-73F5-0C41-C5F7C01DDC56}"/>
              </a:ext>
            </a:extLst>
          </p:cNvPr>
          <p:cNvSpPr/>
          <p:nvPr/>
        </p:nvSpPr>
        <p:spPr>
          <a:xfrm>
            <a:off x="6701824" y="738677"/>
            <a:ext cx="157339" cy="157557"/>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創英角ﾎﾟｯﾌﾟ体" panose="040B0A00000000000000" pitchFamily="50" charset="-128"/>
                <a:ea typeface="HGP創英角ﾎﾟｯﾌﾟ体" panose="040B0A00000000000000" pitchFamily="50" charset="-128"/>
              </a:rPr>
              <a:t>㊷</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sp>
        <p:nvSpPr>
          <p:cNvPr id="78" name="フローチャート: 結合子 77">
            <a:extLst>
              <a:ext uri="{FF2B5EF4-FFF2-40B4-BE49-F238E27FC236}">
                <a16:creationId xmlns:a16="http://schemas.microsoft.com/office/drawing/2014/main" id="{FCF4F72E-0740-436E-84E6-B8DB69CAD366}"/>
              </a:ext>
            </a:extLst>
          </p:cNvPr>
          <p:cNvSpPr/>
          <p:nvPr/>
        </p:nvSpPr>
        <p:spPr>
          <a:xfrm>
            <a:off x="6149264" y="1891540"/>
            <a:ext cx="157339" cy="179468"/>
          </a:xfrm>
          <a:prstGeom prst="flowChartConnector">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創英角ﾎﾟｯﾌﾟ体" panose="040B0A00000000000000" pitchFamily="50" charset="-128"/>
                <a:ea typeface="HGP創英角ﾎﾟｯﾌﾟ体" panose="040B0A00000000000000" pitchFamily="50" charset="-128"/>
              </a:rPr>
              <a:t>㊸</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spTree>
    <p:extLst>
      <p:ext uri="{BB962C8B-B14F-4D97-AF65-F5344CB8AC3E}">
        <p14:creationId xmlns:p14="http://schemas.microsoft.com/office/powerpoint/2010/main" val="204804734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1377</TotalTime>
  <Words>259</Words>
  <Application>Microsoft Office PowerPoint</Application>
  <PresentationFormat>ユーザー設定</PresentationFormat>
  <Paragraphs>70</Paragraphs>
  <Slides>2</Slides>
  <Notes>1</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埋め込まれた OLE サーバー</vt:lpstr>
      </vt:variant>
      <vt:variant>
        <vt:i4>2</vt:i4>
      </vt:variant>
      <vt:variant>
        <vt:lpstr>スライド タイトル</vt:lpstr>
      </vt:variant>
      <vt:variant>
        <vt:i4>2</vt:i4>
      </vt:variant>
    </vt:vector>
  </HeadingPairs>
  <TitlesOfParts>
    <vt:vector size="12" baseType="lpstr">
      <vt:lpstr>HGP創英角ﾎﾟｯﾌﾟ体</vt:lpstr>
      <vt:lpstr>UD デジタル 教科書体 N-B</vt:lpstr>
      <vt:lpstr>UD デジタル 教科書体 NK-B</vt:lpstr>
      <vt:lpstr>游ゴシック</vt:lpstr>
      <vt:lpstr>Arial</vt:lpstr>
      <vt:lpstr>Calibri</vt:lpstr>
      <vt:lpstr>Calibri Light</vt:lpstr>
      <vt:lpstr>Office テーマ</vt:lpstr>
      <vt:lpstr>Worksheet</vt:lpstr>
      <vt:lpstr>Microsoft Excel ワークシート</vt:lpstr>
      <vt:lpstr>西区児童施設一覧</vt:lpstr>
      <vt:lpstr>西区児童施設マップ</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peko0331harusou@gmail.com</dc:creator>
  <cp:lastModifiedBy>KIKAN03</cp:lastModifiedBy>
  <cp:revision>111</cp:revision>
  <cp:lastPrinted>2023-05-24T06:31:40Z</cp:lastPrinted>
  <dcterms:created xsi:type="dcterms:W3CDTF">2020-04-23T05:09:39Z</dcterms:created>
  <dcterms:modified xsi:type="dcterms:W3CDTF">2023-06-05T04:14:52Z</dcterms:modified>
</cp:coreProperties>
</file>