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82" r:id="rId2"/>
    <p:sldId id="283" r:id="rId3"/>
  </p:sldIdLst>
  <p:sldSz cx="10691813" cy="7559675"/>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KAN2" initials="K" lastIdx="1" clrIdx="0">
    <p:extLst>
      <p:ext uri="{19B8F6BF-5375-455C-9EA6-DF929625EA0E}">
        <p15:presenceInfo xmlns:p15="http://schemas.microsoft.com/office/powerpoint/2012/main" userId="KIKAN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8F5"/>
    <a:srgbClr val="4747FF"/>
    <a:srgbClr val="5C4600"/>
    <a:srgbClr val="EF5241"/>
    <a:srgbClr val="FF85A5"/>
    <a:srgbClr val="800080"/>
    <a:srgbClr val="CC0000"/>
    <a:srgbClr val="960000"/>
    <a:srgbClr val="C1F10F"/>
    <a:srgbClr val="FFD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85609" autoAdjust="0"/>
  </p:normalViewPr>
  <p:slideViewPr>
    <p:cSldViewPr snapToGrid="0">
      <p:cViewPr>
        <p:scale>
          <a:sx n="100" d="100"/>
          <a:sy n="100" d="100"/>
        </p:scale>
        <p:origin x="72" y="-1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F03FE548-9380-4D25-9F5F-002E372B3F75}" type="datetimeFigureOut">
              <a:rPr kumimoji="1" lang="ja-JP" altLang="en-US" smtClean="0"/>
              <a:t>2023/4/26</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262" y="4747760"/>
            <a:ext cx="5389240" cy="3884673"/>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26" y="9372445"/>
            <a:ext cx="2919565" cy="493868"/>
          </a:xfrm>
          <a:prstGeom prst="rect">
            <a:avLst/>
          </a:prstGeom>
        </p:spPr>
        <p:txBody>
          <a:bodyPr vert="horz" lIns="90763" tIns="45382" rIns="90763" bIns="45382" rtlCol="0" anchor="b"/>
          <a:lstStyle>
            <a:lvl1pPr algn="r">
              <a:defRPr sz="1200"/>
            </a:lvl1pPr>
          </a:lstStyle>
          <a:p>
            <a:fld id="{8C658AD0-8499-4CD2-970D-E603D0F05C91}" type="slidenum">
              <a:rPr kumimoji="1" lang="ja-JP" altLang="en-US" smtClean="0"/>
              <a:t>‹#›</a:t>
            </a:fld>
            <a:endParaRPr kumimoji="1" lang="ja-JP" altLang="en-US"/>
          </a:p>
        </p:txBody>
      </p:sp>
    </p:spTree>
    <p:extLst>
      <p:ext uri="{BB962C8B-B14F-4D97-AF65-F5344CB8AC3E}">
        <p14:creationId xmlns:p14="http://schemas.microsoft.com/office/powerpoint/2010/main" val="30578422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658AD0-8499-4CD2-970D-E603D0F05C91}" type="slidenum">
              <a:rPr kumimoji="1" lang="ja-JP" altLang="en-US" smtClean="0"/>
              <a:t>1</a:t>
            </a:fld>
            <a:endParaRPr kumimoji="1" lang="ja-JP" altLang="en-US"/>
          </a:p>
        </p:txBody>
      </p:sp>
    </p:spTree>
    <p:extLst>
      <p:ext uri="{BB962C8B-B14F-4D97-AF65-F5344CB8AC3E}">
        <p14:creationId xmlns:p14="http://schemas.microsoft.com/office/powerpoint/2010/main" val="118515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658AD0-8499-4CD2-970D-E603D0F05C91}" type="slidenum">
              <a:rPr kumimoji="1" lang="ja-JP" altLang="en-US" smtClean="0"/>
              <a:t>2</a:t>
            </a:fld>
            <a:endParaRPr kumimoji="1" lang="ja-JP" altLang="en-US"/>
          </a:p>
        </p:txBody>
      </p:sp>
    </p:spTree>
    <p:extLst>
      <p:ext uri="{BB962C8B-B14F-4D97-AF65-F5344CB8AC3E}">
        <p14:creationId xmlns:p14="http://schemas.microsoft.com/office/powerpoint/2010/main" val="232766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8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食べ歩き">
    <p:spTree>
      <p:nvGrpSpPr>
        <p:cNvPr id="1" name=""/>
        <p:cNvGrpSpPr/>
        <p:nvPr/>
      </p:nvGrpSpPr>
      <p:grpSpPr>
        <a:xfrm>
          <a:off x="0" y="0"/>
          <a:ext cx="0" cy="0"/>
          <a:chOff x="0" y="0"/>
          <a:chExt cx="0" cy="0"/>
        </a:xfrm>
      </p:grpSpPr>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1" y="0"/>
            <a:ext cx="10683823" cy="7550469"/>
          </a:xfrm>
          <a:prstGeom prst="rect">
            <a:avLst/>
          </a:prstGeom>
        </p:spPr>
      </p:pic>
      <p:sp>
        <p:nvSpPr>
          <p:cNvPr id="30" name="Freeform 5"/>
          <p:cNvSpPr>
            <a:spLocks/>
          </p:cNvSpPr>
          <p:nvPr userDrawn="1"/>
        </p:nvSpPr>
        <p:spPr bwMode="auto">
          <a:xfrm>
            <a:off x="1970088" y="277813"/>
            <a:ext cx="6753225" cy="7004050"/>
          </a:xfrm>
          <a:custGeom>
            <a:avLst/>
            <a:gdLst>
              <a:gd name="T0" fmla="*/ 3966 w 4254"/>
              <a:gd name="T1" fmla="*/ 4396 h 4412"/>
              <a:gd name="T2" fmla="*/ 3614 w 4254"/>
              <a:gd name="T3" fmla="*/ 4364 h 4412"/>
              <a:gd name="T4" fmla="*/ 3360 w 4254"/>
              <a:gd name="T5" fmla="*/ 4396 h 4412"/>
              <a:gd name="T6" fmla="*/ 2958 w 4254"/>
              <a:gd name="T7" fmla="*/ 4362 h 4412"/>
              <a:gd name="T8" fmla="*/ 2540 w 4254"/>
              <a:gd name="T9" fmla="*/ 4410 h 4412"/>
              <a:gd name="T10" fmla="*/ 2108 w 4254"/>
              <a:gd name="T11" fmla="*/ 4362 h 4412"/>
              <a:gd name="T12" fmla="*/ 1444 w 4254"/>
              <a:gd name="T13" fmla="*/ 4360 h 4412"/>
              <a:gd name="T14" fmla="*/ 924 w 4254"/>
              <a:gd name="T15" fmla="*/ 4398 h 4412"/>
              <a:gd name="T16" fmla="*/ 756 w 4254"/>
              <a:gd name="T17" fmla="*/ 4362 h 4412"/>
              <a:gd name="T18" fmla="*/ 218 w 4254"/>
              <a:gd name="T19" fmla="*/ 4410 h 4412"/>
              <a:gd name="T20" fmla="*/ 44 w 4254"/>
              <a:gd name="T21" fmla="*/ 4360 h 4412"/>
              <a:gd name="T22" fmla="*/ 32 w 4254"/>
              <a:gd name="T23" fmla="*/ 4314 h 4412"/>
              <a:gd name="T24" fmla="*/ 90 w 4254"/>
              <a:gd name="T25" fmla="*/ 4094 h 4412"/>
              <a:gd name="T26" fmla="*/ 60 w 4254"/>
              <a:gd name="T27" fmla="*/ 3824 h 4412"/>
              <a:gd name="T28" fmla="*/ 116 w 4254"/>
              <a:gd name="T29" fmla="*/ 3624 h 4412"/>
              <a:gd name="T30" fmla="*/ 70 w 4254"/>
              <a:gd name="T31" fmla="*/ 3350 h 4412"/>
              <a:gd name="T32" fmla="*/ 102 w 4254"/>
              <a:gd name="T33" fmla="*/ 3132 h 4412"/>
              <a:gd name="T34" fmla="*/ 98 w 4254"/>
              <a:gd name="T35" fmla="*/ 2896 h 4412"/>
              <a:gd name="T36" fmla="*/ 130 w 4254"/>
              <a:gd name="T37" fmla="*/ 2592 h 4412"/>
              <a:gd name="T38" fmla="*/ 54 w 4254"/>
              <a:gd name="T39" fmla="*/ 2362 h 4412"/>
              <a:gd name="T40" fmla="*/ 78 w 4254"/>
              <a:gd name="T41" fmla="*/ 2136 h 4412"/>
              <a:gd name="T42" fmla="*/ 36 w 4254"/>
              <a:gd name="T43" fmla="*/ 1934 h 4412"/>
              <a:gd name="T44" fmla="*/ 54 w 4254"/>
              <a:gd name="T45" fmla="*/ 1554 h 4412"/>
              <a:gd name="T46" fmla="*/ 66 w 4254"/>
              <a:gd name="T47" fmla="*/ 1272 h 4412"/>
              <a:gd name="T48" fmla="*/ 4 w 4254"/>
              <a:gd name="T49" fmla="*/ 1054 h 4412"/>
              <a:gd name="T50" fmla="*/ 24 w 4254"/>
              <a:gd name="T51" fmla="*/ 756 h 4412"/>
              <a:gd name="T52" fmla="*/ 30 w 4254"/>
              <a:gd name="T53" fmla="*/ 390 h 4412"/>
              <a:gd name="T54" fmla="*/ 0 w 4254"/>
              <a:gd name="T55" fmla="*/ 120 h 4412"/>
              <a:gd name="T56" fmla="*/ 20 w 4254"/>
              <a:gd name="T57" fmla="*/ 70 h 4412"/>
              <a:gd name="T58" fmla="*/ 240 w 4254"/>
              <a:gd name="T59" fmla="*/ 14 h 4412"/>
              <a:gd name="T60" fmla="*/ 440 w 4254"/>
              <a:gd name="T61" fmla="*/ 52 h 4412"/>
              <a:gd name="T62" fmla="*/ 718 w 4254"/>
              <a:gd name="T63" fmla="*/ 8 h 4412"/>
              <a:gd name="T64" fmla="*/ 1132 w 4254"/>
              <a:gd name="T65" fmla="*/ 54 h 4412"/>
              <a:gd name="T66" fmla="*/ 1392 w 4254"/>
              <a:gd name="T67" fmla="*/ 36 h 4412"/>
              <a:gd name="T68" fmla="*/ 2250 w 4254"/>
              <a:gd name="T69" fmla="*/ 14 h 4412"/>
              <a:gd name="T70" fmla="*/ 2676 w 4254"/>
              <a:gd name="T71" fmla="*/ 44 h 4412"/>
              <a:gd name="T72" fmla="*/ 3056 w 4254"/>
              <a:gd name="T73" fmla="*/ 2 h 4412"/>
              <a:gd name="T74" fmla="*/ 3316 w 4254"/>
              <a:gd name="T75" fmla="*/ 44 h 4412"/>
              <a:gd name="T76" fmla="*/ 3564 w 4254"/>
              <a:gd name="T77" fmla="*/ 6 h 4412"/>
              <a:gd name="T78" fmla="*/ 3732 w 4254"/>
              <a:gd name="T79" fmla="*/ 60 h 4412"/>
              <a:gd name="T80" fmla="*/ 4020 w 4254"/>
              <a:gd name="T81" fmla="*/ 34 h 4412"/>
              <a:gd name="T82" fmla="*/ 4216 w 4254"/>
              <a:gd name="T83" fmla="*/ 72 h 4412"/>
              <a:gd name="T84" fmla="*/ 4206 w 4254"/>
              <a:gd name="T85" fmla="*/ 204 h 4412"/>
              <a:gd name="T86" fmla="*/ 4208 w 4254"/>
              <a:gd name="T87" fmla="*/ 356 h 4412"/>
              <a:gd name="T88" fmla="*/ 4174 w 4254"/>
              <a:gd name="T89" fmla="*/ 548 h 4412"/>
              <a:gd name="T90" fmla="*/ 4186 w 4254"/>
              <a:gd name="T91" fmla="*/ 810 h 4412"/>
              <a:gd name="T92" fmla="*/ 4154 w 4254"/>
              <a:gd name="T93" fmla="*/ 1046 h 4412"/>
              <a:gd name="T94" fmla="*/ 4160 w 4254"/>
              <a:gd name="T95" fmla="*/ 1282 h 4412"/>
              <a:gd name="T96" fmla="*/ 4180 w 4254"/>
              <a:gd name="T97" fmla="*/ 1602 h 4412"/>
              <a:gd name="T98" fmla="*/ 4242 w 4254"/>
              <a:gd name="T99" fmla="*/ 1762 h 4412"/>
              <a:gd name="T100" fmla="*/ 4170 w 4254"/>
              <a:gd name="T101" fmla="*/ 2056 h 4412"/>
              <a:gd name="T102" fmla="*/ 4218 w 4254"/>
              <a:gd name="T103" fmla="*/ 2288 h 4412"/>
              <a:gd name="T104" fmla="*/ 4196 w 4254"/>
              <a:gd name="T105" fmla="*/ 2552 h 4412"/>
              <a:gd name="T106" fmla="*/ 4182 w 4254"/>
              <a:gd name="T107" fmla="*/ 2950 h 4412"/>
              <a:gd name="T108" fmla="*/ 4240 w 4254"/>
              <a:gd name="T109" fmla="*/ 3154 h 4412"/>
              <a:gd name="T110" fmla="*/ 4234 w 4254"/>
              <a:gd name="T111" fmla="*/ 3404 h 4412"/>
              <a:gd name="T112" fmla="*/ 4238 w 4254"/>
              <a:gd name="T113" fmla="*/ 3702 h 4412"/>
              <a:gd name="T114" fmla="*/ 4138 w 4254"/>
              <a:gd name="T115" fmla="*/ 3900 h 4412"/>
              <a:gd name="T116" fmla="*/ 4236 w 4254"/>
              <a:gd name="T117" fmla="*/ 4134 h 4412"/>
              <a:gd name="T118" fmla="*/ 4238 w 4254"/>
              <a:gd name="T119" fmla="*/ 4192 h 4412"/>
              <a:gd name="T120" fmla="*/ 4094 w 4254"/>
              <a:gd name="T121" fmla="*/ 4350 h 4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54" h="4412">
                <a:moveTo>
                  <a:pt x="4050" y="4380"/>
                </a:moveTo>
                <a:lnTo>
                  <a:pt x="4050" y="4380"/>
                </a:lnTo>
                <a:lnTo>
                  <a:pt x="4030" y="4388"/>
                </a:lnTo>
                <a:lnTo>
                  <a:pt x="4008" y="4394"/>
                </a:lnTo>
                <a:lnTo>
                  <a:pt x="3986" y="4396"/>
                </a:lnTo>
                <a:lnTo>
                  <a:pt x="3966" y="4396"/>
                </a:lnTo>
                <a:lnTo>
                  <a:pt x="3702" y="4362"/>
                </a:lnTo>
                <a:lnTo>
                  <a:pt x="3702" y="4362"/>
                </a:lnTo>
                <a:lnTo>
                  <a:pt x="3682" y="4360"/>
                </a:lnTo>
                <a:lnTo>
                  <a:pt x="3658" y="4360"/>
                </a:lnTo>
                <a:lnTo>
                  <a:pt x="3634" y="4362"/>
                </a:lnTo>
                <a:lnTo>
                  <a:pt x="3614" y="4364"/>
                </a:lnTo>
                <a:lnTo>
                  <a:pt x="3450" y="4394"/>
                </a:lnTo>
                <a:lnTo>
                  <a:pt x="3450" y="4394"/>
                </a:lnTo>
                <a:lnTo>
                  <a:pt x="3430" y="4396"/>
                </a:lnTo>
                <a:lnTo>
                  <a:pt x="3406" y="4398"/>
                </a:lnTo>
                <a:lnTo>
                  <a:pt x="3382" y="4398"/>
                </a:lnTo>
                <a:lnTo>
                  <a:pt x="3360" y="4396"/>
                </a:lnTo>
                <a:lnTo>
                  <a:pt x="3048" y="4362"/>
                </a:lnTo>
                <a:lnTo>
                  <a:pt x="3048" y="4362"/>
                </a:lnTo>
                <a:lnTo>
                  <a:pt x="3026" y="4360"/>
                </a:lnTo>
                <a:lnTo>
                  <a:pt x="3002" y="4360"/>
                </a:lnTo>
                <a:lnTo>
                  <a:pt x="2978" y="4360"/>
                </a:lnTo>
                <a:lnTo>
                  <a:pt x="2958" y="4362"/>
                </a:lnTo>
                <a:lnTo>
                  <a:pt x="2630" y="4410"/>
                </a:lnTo>
                <a:lnTo>
                  <a:pt x="2630" y="4410"/>
                </a:lnTo>
                <a:lnTo>
                  <a:pt x="2610" y="4412"/>
                </a:lnTo>
                <a:lnTo>
                  <a:pt x="2586" y="4412"/>
                </a:lnTo>
                <a:lnTo>
                  <a:pt x="2562" y="4412"/>
                </a:lnTo>
                <a:lnTo>
                  <a:pt x="2540" y="4410"/>
                </a:lnTo>
                <a:lnTo>
                  <a:pt x="2198" y="4362"/>
                </a:lnTo>
                <a:lnTo>
                  <a:pt x="2198" y="4362"/>
                </a:lnTo>
                <a:lnTo>
                  <a:pt x="2178" y="4360"/>
                </a:lnTo>
                <a:lnTo>
                  <a:pt x="2154" y="4360"/>
                </a:lnTo>
                <a:lnTo>
                  <a:pt x="2130" y="4360"/>
                </a:lnTo>
                <a:lnTo>
                  <a:pt x="2108" y="4362"/>
                </a:lnTo>
                <a:lnTo>
                  <a:pt x="1896" y="4390"/>
                </a:lnTo>
                <a:lnTo>
                  <a:pt x="1896" y="4390"/>
                </a:lnTo>
                <a:lnTo>
                  <a:pt x="1852" y="4392"/>
                </a:lnTo>
                <a:lnTo>
                  <a:pt x="1806" y="4392"/>
                </a:lnTo>
                <a:lnTo>
                  <a:pt x="1444" y="4360"/>
                </a:lnTo>
                <a:lnTo>
                  <a:pt x="1444" y="4360"/>
                </a:lnTo>
                <a:lnTo>
                  <a:pt x="1398" y="4358"/>
                </a:lnTo>
                <a:lnTo>
                  <a:pt x="1352" y="4360"/>
                </a:lnTo>
                <a:lnTo>
                  <a:pt x="968" y="4398"/>
                </a:lnTo>
                <a:lnTo>
                  <a:pt x="968" y="4398"/>
                </a:lnTo>
                <a:lnTo>
                  <a:pt x="948" y="4398"/>
                </a:lnTo>
                <a:lnTo>
                  <a:pt x="924" y="4398"/>
                </a:lnTo>
                <a:lnTo>
                  <a:pt x="900" y="4394"/>
                </a:lnTo>
                <a:lnTo>
                  <a:pt x="880" y="4390"/>
                </a:lnTo>
                <a:lnTo>
                  <a:pt x="802" y="4368"/>
                </a:lnTo>
                <a:lnTo>
                  <a:pt x="802" y="4368"/>
                </a:lnTo>
                <a:lnTo>
                  <a:pt x="780" y="4364"/>
                </a:lnTo>
                <a:lnTo>
                  <a:pt x="756" y="4362"/>
                </a:lnTo>
                <a:lnTo>
                  <a:pt x="734" y="4360"/>
                </a:lnTo>
                <a:lnTo>
                  <a:pt x="712" y="4362"/>
                </a:lnTo>
                <a:lnTo>
                  <a:pt x="262" y="4412"/>
                </a:lnTo>
                <a:lnTo>
                  <a:pt x="262" y="4412"/>
                </a:lnTo>
                <a:lnTo>
                  <a:pt x="242" y="4412"/>
                </a:lnTo>
                <a:lnTo>
                  <a:pt x="218" y="4410"/>
                </a:lnTo>
                <a:lnTo>
                  <a:pt x="194" y="4408"/>
                </a:lnTo>
                <a:lnTo>
                  <a:pt x="174" y="4404"/>
                </a:lnTo>
                <a:lnTo>
                  <a:pt x="58" y="4370"/>
                </a:lnTo>
                <a:lnTo>
                  <a:pt x="58" y="4370"/>
                </a:lnTo>
                <a:lnTo>
                  <a:pt x="50" y="4366"/>
                </a:lnTo>
                <a:lnTo>
                  <a:pt x="44" y="4360"/>
                </a:lnTo>
                <a:lnTo>
                  <a:pt x="38" y="4354"/>
                </a:lnTo>
                <a:lnTo>
                  <a:pt x="32" y="4348"/>
                </a:lnTo>
                <a:lnTo>
                  <a:pt x="30" y="4340"/>
                </a:lnTo>
                <a:lnTo>
                  <a:pt x="28" y="4332"/>
                </a:lnTo>
                <a:lnTo>
                  <a:pt x="30" y="4322"/>
                </a:lnTo>
                <a:lnTo>
                  <a:pt x="32" y="4314"/>
                </a:lnTo>
                <a:lnTo>
                  <a:pt x="84" y="4182"/>
                </a:lnTo>
                <a:lnTo>
                  <a:pt x="84" y="4182"/>
                </a:lnTo>
                <a:lnTo>
                  <a:pt x="88" y="4162"/>
                </a:lnTo>
                <a:lnTo>
                  <a:pt x="92" y="4138"/>
                </a:lnTo>
                <a:lnTo>
                  <a:pt x="92" y="4114"/>
                </a:lnTo>
                <a:lnTo>
                  <a:pt x="90" y="4094"/>
                </a:lnTo>
                <a:lnTo>
                  <a:pt x="52" y="3912"/>
                </a:lnTo>
                <a:lnTo>
                  <a:pt x="52" y="3912"/>
                </a:lnTo>
                <a:lnTo>
                  <a:pt x="50" y="3890"/>
                </a:lnTo>
                <a:lnTo>
                  <a:pt x="52" y="3868"/>
                </a:lnTo>
                <a:lnTo>
                  <a:pt x="54" y="3844"/>
                </a:lnTo>
                <a:lnTo>
                  <a:pt x="60" y="3824"/>
                </a:lnTo>
                <a:lnTo>
                  <a:pt x="110" y="3708"/>
                </a:lnTo>
                <a:lnTo>
                  <a:pt x="110" y="3708"/>
                </a:lnTo>
                <a:lnTo>
                  <a:pt x="116" y="3690"/>
                </a:lnTo>
                <a:lnTo>
                  <a:pt x="118" y="3666"/>
                </a:lnTo>
                <a:lnTo>
                  <a:pt x="120" y="3644"/>
                </a:lnTo>
                <a:lnTo>
                  <a:pt x="116" y="3624"/>
                </a:lnTo>
                <a:lnTo>
                  <a:pt x="72" y="3438"/>
                </a:lnTo>
                <a:lnTo>
                  <a:pt x="72" y="3438"/>
                </a:lnTo>
                <a:lnTo>
                  <a:pt x="68" y="3418"/>
                </a:lnTo>
                <a:lnTo>
                  <a:pt x="66" y="3394"/>
                </a:lnTo>
                <a:lnTo>
                  <a:pt x="66" y="3372"/>
                </a:lnTo>
                <a:lnTo>
                  <a:pt x="70" y="3350"/>
                </a:lnTo>
                <a:lnTo>
                  <a:pt x="96" y="3222"/>
                </a:lnTo>
                <a:lnTo>
                  <a:pt x="96" y="3222"/>
                </a:lnTo>
                <a:lnTo>
                  <a:pt x="100" y="3200"/>
                </a:lnTo>
                <a:lnTo>
                  <a:pt x="102" y="3176"/>
                </a:lnTo>
                <a:lnTo>
                  <a:pt x="102" y="3154"/>
                </a:lnTo>
                <a:lnTo>
                  <a:pt x="102" y="3132"/>
                </a:lnTo>
                <a:lnTo>
                  <a:pt x="92" y="2986"/>
                </a:lnTo>
                <a:lnTo>
                  <a:pt x="92" y="2986"/>
                </a:lnTo>
                <a:lnTo>
                  <a:pt x="90" y="2966"/>
                </a:lnTo>
                <a:lnTo>
                  <a:pt x="92" y="2942"/>
                </a:lnTo>
                <a:lnTo>
                  <a:pt x="94" y="2918"/>
                </a:lnTo>
                <a:lnTo>
                  <a:pt x="98" y="2896"/>
                </a:lnTo>
                <a:lnTo>
                  <a:pt x="140" y="2678"/>
                </a:lnTo>
                <a:lnTo>
                  <a:pt x="140" y="2678"/>
                </a:lnTo>
                <a:lnTo>
                  <a:pt x="142" y="2656"/>
                </a:lnTo>
                <a:lnTo>
                  <a:pt x="142" y="2634"/>
                </a:lnTo>
                <a:lnTo>
                  <a:pt x="138" y="2612"/>
                </a:lnTo>
                <a:lnTo>
                  <a:pt x="130" y="2592"/>
                </a:lnTo>
                <a:lnTo>
                  <a:pt x="64" y="2446"/>
                </a:lnTo>
                <a:lnTo>
                  <a:pt x="64" y="2446"/>
                </a:lnTo>
                <a:lnTo>
                  <a:pt x="58" y="2428"/>
                </a:lnTo>
                <a:lnTo>
                  <a:pt x="54" y="2404"/>
                </a:lnTo>
                <a:lnTo>
                  <a:pt x="52" y="2382"/>
                </a:lnTo>
                <a:lnTo>
                  <a:pt x="54" y="2362"/>
                </a:lnTo>
                <a:lnTo>
                  <a:pt x="82" y="2224"/>
                </a:lnTo>
                <a:lnTo>
                  <a:pt x="82" y="2224"/>
                </a:lnTo>
                <a:lnTo>
                  <a:pt x="84" y="2202"/>
                </a:lnTo>
                <a:lnTo>
                  <a:pt x="84" y="2178"/>
                </a:lnTo>
                <a:lnTo>
                  <a:pt x="82" y="2156"/>
                </a:lnTo>
                <a:lnTo>
                  <a:pt x="78" y="2136"/>
                </a:lnTo>
                <a:lnTo>
                  <a:pt x="44" y="2024"/>
                </a:lnTo>
                <a:lnTo>
                  <a:pt x="44" y="2024"/>
                </a:lnTo>
                <a:lnTo>
                  <a:pt x="40" y="2002"/>
                </a:lnTo>
                <a:lnTo>
                  <a:pt x="38" y="1980"/>
                </a:lnTo>
                <a:lnTo>
                  <a:pt x="36" y="1956"/>
                </a:lnTo>
                <a:lnTo>
                  <a:pt x="36" y="1934"/>
                </a:lnTo>
                <a:lnTo>
                  <a:pt x="50" y="1790"/>
                </a:lnTo>
                <a:lnTo>
                  <a:pt x="50" y="1790"/>
                </a:lnTo>
                <a:lnTo>
                  <a:pt x="54" y="1744"/>
                </a:lnTo>
                <a:lnTo>
                  <a:pt x="54" y="1698"/>
                </a:lnTo>
                <a:lnTo>
                  <a:pt x="54" y="1554"/>
                </a:lnTo>
                <a:lnTo>
                  <a:pt x="54" y="1554"/>
                </a:lnTo>
                <a:lnTo>
                  <a:pt x="56" y="1508"/>
                </a:lnTo>
                <a:lnTo>
                  <a:pt x="58" y="1462"/>
                </a:lnTo>
                <a:lnTo>
                  <a:pt x="68" y="1318"/>
                </a:lnTo>
                <a:lnTo>
                  <a:pt x="68" y="1318"/>
                </a:lnTo>
                <a:lnTo>
                  <a:pt x="68" y="1296"/>
                </a:lnTo>
                <a:lnTo>
                  <a:pt x="66" y="1272"/>
                </a:lnTo>
                <a:lnTo>
                  <a:pt x="62" y="1250"/>
                </a:lnTo>
                <a:lnTo>
                  <a:pt x="58" y="1230"/>
                </a:lnTo>
                <a:lnTo>
                  <a:pt x="14" y="1098"/>
                </a:lnTo>
                <a:lnTo>
                  <a:pt x="14" y="1098"/>
                </a:lnTo>
                <a:lnTo>
                  <a:pt x="8" y="1078"/>
                </a:lnTo>
                <a:lnTo>
                  <a:pt x="4" y="1054"/>
                </a:lnTo>
                <a:lnTo>
                  <a:pt x="2" y="1030"/>
                </a:lnTo>
                <a:lnTo>
                  <a:pt x="4" y="1010"/>
                </a:lnTo>
                <a:lnTo>
                  <a:pt x="22" y="846"/>
                </a:lnTo>
                <a:lnTo>
                  <a:pt x="22" y="846"/>
                </a:lnTo>
                <a:lnTo>
                  <a:pt x="24" y="800"/>
                </a:lnTo>
                <a:lnTo>
                  <a:pt x="24" y="756"/>
                </a:lnTo>
                <a:lnTo>
                  <a:pt x="14" y="610"/>
                </a:lnTo>
                <a:lnTo>
                  <a:pt x="14" y="610"/>
                </a:lnTo>
                <a:lnTo>
                  <a:pt x="12" y="564"/>
                </a:lnTo>
                <a:lnTo>
                  <a:pt x="16" y="520"/>
                </a:lnTo>
                <a:lnTo>
                  <a:pt x="30" y="390"/>
                </a:lnTo>
                <a:lnTo>
                  <a:pt x="30" y="390"/>
                </a:lnTo>
                <a:lnTo>
                  <a:pt x="32" y="368"/>
                </a:lnTo>
                <a:lnTo>
                  <a:pt x="32" y="344"/>
                </a:lnTo>
                <a:lnTo>
                  <a:pt x="30" y="320"/>
                </a:lnTo>
                <a:lnTo>
                  <a:pt x="28" y="300"/>
                </a:lnTo>
                <a:lnTo>
                  <a:pt x="0" y="120"/>
                </a:lnTo>
                <a:lnTo>
                  <a:pt x="0" y="120"/>
                </a:lnTo>
                <a:lnTo>
                  <a:pt x="0" y="110"/>
                </a:lnTo>
                <a:lnTo>
                  <a:pt x="0" y="102"/>
                </a:lnTo>
                <a:lnTo>
                  <a:pt x="4" y="92"/>
                </a:lnTo>
                <a:lnTo>
                  <a:pt x="8" y="84"/>
                </a:lnTo>
                <a:lnTo>
                  <a:pt x="14" y="78"/>
                </a:lnTo>
                <a:lnTo>
                  <a:pt x="20" y="70"/>
                </a:lnTo>
                <a:lnTo>
                  <a:pt x="28" y="66"/>
                </a:lnTo>
                <a:lnTo>
                  <a:pt x="36" y="62"/>
                </a:lnTo>
                <a:lnTo>
                  <a:pt x="196" y="20"/>
                </a:lnTo>
                <a:lnTo>
                  <a:pt x="196" y="20"/>
                </a:lnTo>
                <a:lnTo>
                  <a:pt x="216" y="16"/>
                </a:lnTo>
                <a:lnTo>
                  <a:pt x="240" y="14"/>
                </a:lnTo>
                <a:lnTo>
                  <a:pt x="264" y="16"/>
                </a:lnTo>
                <a:lnTo>
                  <a:pt x="284" y="18"/>
                </a:lnTo>
                <a:lnTo>
                  <a:pt x="396" y="46"/>
                </a:lnTo>
                <a:lnTo>
                  <a:pt x="396" y="46"/>
                </a:lnTo>
                <a:lnTo>
                  <a:pt x="418" y="50"/>
                </a:lnTo>
                <a:lnTo>
                  <a:pt x="440" y="52"/>
                </a:lnTo>
                <a:lnTo>
                  <a:pt x="464" y="52"/>
                </a:lnTo>
                <a:lnTo>
                  <a:pt x="486" y="50"/>
                </a:lnTo>
                <a:lnTo>
                  <a:pt x="672" y="14"/>
                </a:lnTo>
                <a:lnTo>
                  <a:pt x="672" y="14"/>
                </a:lnTo>
                <a:lnTo>
                  <a:pt x="694" y="10"/>
                </a:lnTo>
                <a:lnTo>
                  <a:pt x="718" y="8"/>
                </a:lnTo>
                <a:lnTo>
                  <a:pt x="742" y="8"/>
                </a:lnTo>
                <a:lnTo>
                  <a:pt x="762" y="10"/>
                </a:lnTo>
                <a:lnTo>
                  <a:pt x="1086" y="52"/>
                </a:lnTo>
                <a:lnTo>
                  <a:pt x="1086" y="52"/>
                </a:lnTo>
                <a:lnTo>
                  <a:pt x="1108" y="54"/>
                </a:lnTo>
                <a:lnTo>
                  <a:pt x="1132" y="54"/>
                </a:lnTo>
                <a:lnTo>
                  <a:pt x="1156" y="54"/>
                </a:lnTo>
                <a:lnTo>
                  <a:pt x="1176" y="54"/>
                </a:lnTo>
                <a:lnTo>
                  <a:pt x="1302" y="42"/>
                </a:lnTo>
                <a:lnTo>
                  <a:pt x="1302" y="42"/>
                </a:lnTo>
                <a:lnTo>
                  <a:pt x="1348" y="38"/>
                </a:lnTo>
                <a:lnTo>
                  <a:pt x="1392" y="36"/>
                </a:lnTo>
                <a:lnTo>
                  <a:pt x="1892" y="26"/>
                </a:lnTo>
                <a:lnTo>
                  <a:pt x="1892" y="26"/>
                </a:lnTo>
                <a:lnTo>
                  <a:pt x="1982" y="24"/>
                </a:lnTo>
                <a:lnTo>
                  <a:pt x="2204" y="14"/>
                </a:lnTo>
                <a:lnTo>
                  <a:pt x="2204" y="14"/>
                </a:lnTo>
                <a:lnTo>
                  <a:pt x="2250" y="14"/>
                </a:lnTo>
                <a:lnTo>
                  <a:pt x="2294" y="18"/>
                </a:lnTo>
                <a:lnTo>
                  <a:pt x="2608" y="44"/>
                </a:lnTo>
                <a:lnTo>
                  <a:pt x="2608" y="44"/>
                </a:lnTo>
                <a:lnTo>
                  <a:pt x="2628" y="46"/>
                </a:lnTo>
                <a:lnTo>
                  <a:pt x="2652" y="46"/>
                </a:lnTo>
                <a:lnTo>
                  <a:pt x="2676" y="44"/>
                </a:lnTo>
                <a:lnTo>
                  <a:pt x="2698" y="42"/>
                </a:lnTo>
                <a:lnTo>
                  <a:pt x="2986" y="2"/>
                </a:lnTo>
                <a:lnTo>
                  <a:pt x="2986" y="2"/>
                </a:lnTo>
                <a:lnTo>
                  <a:pt x="3008" y="0"/>
                </a:lnTo>
                <a:lnTo>
                  <a:pt x="3032" y="0"/>
                </a:lnTo>
                <a:lnTo>
                  <a:pt x="3056" y="2"/>
                </a:lnTo>
                <a:lnTo>
                  <a:pt x="3076" y="4"/>
                </a:lnTo>
                <a:lnTo>
                  <a:pt x="3248" y="42"/>
                </a:lnTo>
                <a:lnTo>
                  <a:pt x="3248" y="42"/>
                </a:lnTo>
                <a:lnTo>
                  <a:pt x="3268" y="44"/>
                </a:lnTo>
                <a:lnTo>
                  <a:pt x="3292" y="46"/>
                </a:lnTo>
                <a:lnTo>
                  <a:pt x="3316" y="44"/>
                </a:lnTo>
                <a:lnTo>
                  <a:pt x="3336" y="42"/>
                </a:lnTo>
                <a:lnTo>
                  <a:pt x="3498" y="6"/>
                </a:lnTo>
                <a:lnTo>
                  <a:pt x="3498" y="6"/>
                </a:lnTo>
                <a:lnTo>
                  <a:pt x="3518" y="2"/>
                </a:lnTo>
                <a:lnTo>
                  <a:pt x="3540" y="4"/>
                </a:lnTo>
                <a:lnTo>
                  <a:pt x="3564" y="6"/>
                </a:lnTo>
                <a:lnTo>
                  <a:pt x="3584" y="12"/>
                </a:lnTo>
                <a:lnTo>
                  <a:pt x="3666" y="48"/>
                </a:lnTo>
                <a:lnTo>
                  <a:pt x="3666" y="48"/>
                </a:lnTo>
                <a:lnTo>
                  <a:pt x="3686" y="54"/>
                </a:lnTo>
                <a:lnTo>
                  <a:pt x="3708" y="58"/>
                </a:lnTo>
                <a:lnTo>
                  <a:pt x="3732" y="60"/>
                </a:lnTo>
                <a:lnTo>
                  <a:pt x="3752" y="60"/>
                </a:lnTo>
                <a:lnTo>
                  <a:pt x="3950" y="36"/>
                </a:lnTo>
                <a:lnTo>
                  <a:pt x="3950" y="36"/>
                </a:lnTo>
                <a:lnTo>
                  <a:pt x="3972" y="34"/>
                </a:lnTo>
                <a:lnTo>
                  <a:pt x="3996" y="34"/>
                </a:lnTo>
                <a:lnTo>
                  <a:pt x="4020" y="34"/>
                </a:lnTo>
                <a:lnTo>
                  <a:pt x="4040" y="36"/>
                </a:lnTo>
                <a:lnTo>
                  <a:pt x="4192" y="60"/>
                </a:lnTo>
                <a:lnTo>
                  <a:pt x="4192" y="60"/>
                </a:lnTo>
                <a:lnTo>
                  <a:pt x="4200" y="64"/>
                </a:lnTo>
                <a:lnTo>
                  <a:pt x="4208" y="68"/>
                </a:lnTo>
                <a:lnTo>
                  <a:pt x="4216" y="72"/>
                </a:lnTo>
                <a:lnTo>
                  <a:pt x="4220" y="78"/>
                </a:lnTo>
                <a:lnTo>
                  <a:pt x="4224" y="86"/>
                </a:lnTo>
                <a:lnTo>
                  <a:pt x="4228" y="94"/>
                </a:lnTo>
                <a:lnTo>
                  <a:pt x="4228" y="104"/>
                </a:lnTo>
                <a:lnTo>
                  <a:pt x="4228" y="112"/>
                </a:lnTo>
                <a:lnTo>
                  <a:pt x="4206" y="204"/>
                </a:lnTo>
                <a:lnTo>
                  <a:pt x="4206" y="204"/>
                </a:lnTo>
                <a:lnTo>
                  <a:pt x="4204" y="226"/>
                </a:lnTo>
                <a:lnTo>
                  <a:pt x="4202" y="248"/>
                </a:lnTo>
                <a:lnTo>
                  <a:pt x="4200" y="272"/>
                </a:lnTo>
                <a:lnTo>
                  <a:pt x="4202" y="294"/>
                </a:lnTo>
                <a:lnTo>
                  <a:pt x="4208" y="356"/>
                </a:lnTo>
                <a:lnTo>
                  <a:pt x="4208" y="356"/>
                </a:lnTo>
                <a:lnTo>
                  <a:pt x="4208" y="378"/>
                </a:lnTo>
                <a:lnTo>
                  <a:pt x="4208" y="400"/>
                </a:lnTo>
                <a:lnTo>
                  <a:pt x="4206" y="424"/>
                </a:lnTo>
                <a:lnTo>
                  <a:pt x="4200" y="446"/>
                </a:lnTo>
                <a:lnTo>
                  <a:pt x="4174" y="548"/>
                </a:lnTo>
                <a:lnTo>
                  <a:pt x="4174" y="548"/>
                </a:lnTo>
                <a:lnTo>
                  <a:pt x="4170" y="568"/>
                </a:lnTo>
                <a:lnTo>
                  <a:pt x="4166" y="592"/>
                </a:lnTo>
                <a:lnTo>
                  <a:pt x="4166" y="616"/>
                </a:lnTo>
                <a:lnTo>
                  <a:pt x="4166" y="636"/>
                </a:lnTo>
                <a:lnTo>
                  <a:pt x="4186" y="810"/>
                </a:lnTo>
                <a:lnTo>
                  <a:pt x="4186" y="810"/>
                </a:lnTo>
                <a:lnTo>
                  <a:pt x="4186" y="830"/>
                </a:lnTo>
                <a:lnTo>
                  <a:pt x="4186" y="854"/>
                </a:lnTo>
                <a:lnTo>
                  <a:pt x="4184" y="878"/>
                </a:lnTo>
                <a:lnTo>
                  <a:pt x="4182" y="900"/>
                </a:lnTo>
                <a:lnTo>
                  <a:pt x="4154" y="1046"/>
                </a:lnTo>
                <a:lnTo>
                  <a:pt x="4154" y="1046"/>
                </a:lnTo>
                <a:lnTo>
                  <a:pt x="4150" y="1068"/>
                </a:lnTo>
                <a:lnTo>
                  <a:pt x="4148" y="1090"/>
                </a:lnTo>
                <a:lnTo>
                  <a:pt x="4148" y="1114"/>
                </a:lnTo>
                <a:lnTo>
                  <a:pt x="4148" y="1136"/>
                </a:lnTo>
                <a:lnTo>
                  <a:pt x="4160" y="1282"/>
                </a:lnTo>
                <a:lnTo>
                  <a:pt x="4160" y="1282"/>
                </a:lnTo>
                <a:lnTo>
                  <a:pt x="4164" y="1372"/>
                </a:lnTo>
                <a:lnTo>
                  <a:pt x="4172" y="1558"/>
                </a:lnTo>
                <a:lnTo>
                  <a:pt x="4172" y="1558"/>
                </a:lnTo>
                <a:lnTo>
                  <a:pt x="4176" y="1578"/>
                </a:lnTo>
                <a:lnTo>
                  <a:pt x="4180" y="1602"/>
                </a:lnTo>
                <a:lnTo>
                  <a:pt x="4186" y="1624"/>
                </a:lnTo>
                <a:lnTo>
                  <a:pt x="4194" y="1644"/>
                </a:lnTo>
                <a:lnTo>
                  <a:pt x="4232" y="1722"/>
                </a:lnTo>
                <a:lnTo>
                  <a:pt x="4232" y="1722"/>
                </a:lnTo>
                <a:lnTo>
                  <a:pt x="4238" y="1740"/>
                </a:lnTo>
                <a:lnTo>
                  <a:pt x="4242" y="1762"/>
                </a:lnTo>
                <a:lnTo>
                  <a:pt x="4242" y="1786"/>
                </a:lnTo>
                <a:lnTo>
                  <a:pt x="4238" y="1806"/>
                </a:lnTo>
                <a:lnTo>
                  <a:pt x="4176" y="2012"/>
                </a:lnTo>
                <a:lnTo>
                  <a:pt x="4176" y="2012"/>
                </a:lnTo>
                <a:lnTo>
                  <a:pt x="4172" y="2034"/>
                </a:lnTo>
                <a:lnTo>
                  <a:pt x="4170" y="2056"/>
                </a:lnTo>
                <a:lnTo>
                  <a:pt x="4172" y="2080"/>
                </a:lnTo>
                <a:lnTo>
                  <a:pt x="4176" y="2100"/>
                </a:lnTo>
                <a:lnTo>
                  <a:pt x="4212" y="2244"/>
                </a:lnTo>
                <a:lnTo>
                  <a:pt x="4212" y="2244"/>
                </a:lnTo>
                <a:lnTo>
                  <a:pt x="4216" y="2264"/>
                </a:lnTo>
                <a:lnTo>
                  <a:pt x="4218" y="2288"/>
                </a:lnTo>
                <a:lnTo>
                  <a:pt x="4220" y="2312"/>
                </a:lnTo>
                <a:lnTo>
                  <a:pt x="4218" y="2334"/>
                </a:lnTo>
                <a:lnTo>
                  <a:pt x="4202" y="2460"/>
                </a:lnTo>
                <a:lnTo>
                  <a:pt x="4202" y="2460"/>
                </a:lnTo>
                <a:lnTo>
                  <a:pt x="4198" y="2506"/>
                </a:lnTo>
                <a:lnTo>
                  <a:pt x="4196" y="2552"/>
                </a:lnTo>
                <a:lnTo>
                  <a:pt x="4196" y="2696"/>
                </a:lnTo>
                <a:lnTo>
                  <a:pt x="4196" y="2696"/>
                </a:lnTo>
                <a:lnTo>
                  <a:pt x="4196" y="2742"/>
                </a:lnTo>
                <a:lnTo>
                  <a:pt x="4192" y="2788"/>
                </a:lnTo>
                <a:lnTo>
                  <a:pt x="4182" y="2950"/>
                </a:lnTo>
                <a:lnTo>
                  <a:pt x="4182" y="2950"/>
                </a:lnTo>
                <a:lnTo>
                  <a:pt x="4182" y="2972"/>
                </a:lnTo>
                <a:lnTo>
                  <a:pt x="4184" y="2994"/>
                </a:lnTo>
                <a:lnTo>
                  <a:pt x="4190" y="3018"/>
                </a:lnTo>
                <a:lnTo>
                  <a:pt x="4196" y="3038"/>
                </a:lnTo>
                <a:lnTo>
                  <a:pt x="4240" y="3154"/>
                </a:lnTo>
                <a:lnTo>
                  <a:pt x="4240" y="3154"/>
                </a:lnTo>
                <a:lnTo>
                  <a:pt x="4246" y="3174"/>
                </a:lnTo>
                <a:lnTo>
                  <a:pt x="4252" y="3196"/>
                </a:lnTo>
                <a:lnTo>
                  <a:pt x="4254" y="3220"/>
                </a:lnTo>
                <a:lnTo>
                  <a:pt x="4252" y="3240"/>
                </a:lnTo>
                <a:lnTo>
                  <a:pt x="4234" y="3404"/>
                </a:lnTo>
                <a:lnTo>
                  <a:pt x="4234" y="3404"/>
                </a:lnTo>
                <a:lnTo>
                  <a:pt x="4232" y="3450"/>
                </a:lnTo>
                <a:lnTo>
                  <a:pt x="4232" y="3494"/>
                </a:lnTo>
                <a:lnTo>
                  <a:pt x="4244" y="3658"/>
                </a:lnTo>
                <a:lnTo>
                  <a:pt x="4244" y="3658"/>
                </a:lnTo>
                <a:lnTo>
                  <a:pt x="4242" y="3678"/>
                </a:lnTo>
                <a:lnTo>
                  <a:pt x="4238" y="3702"/>
                </a:lnTo>
                <a:lnTo>
                  <a:pt x="4232" y="3724"/>
                </a:lnTo>
                <a:lnTo>
                  <a:pt x="4224" y="3742"/>
                </a:lnTo>
                <a:lnTo>
                  <a:pt x="4146" y="3882"/>
                </a:lnTo>
                <a:lnTo>
                  <a:pt x="4146" y="3882"/>
                </a:lnTo>
                <a:lnTo>
                  <a:pt x="4142" y="3890"/>
                </a:lnTo>
                <a:lnTo>
                  <a:pt x="4138" y="3900"/>
                </a:lnTo>
                <a:lnTo>
                  <a:pt x="4136" y="3922"/>
                </a:lnTo>
                <a:lnTo>
                  <a:pt x="4138" y="3942"/>
                </a:lnTo>
                <a:lnTo>
                  <a:pt x="4140" y="3952"/>
                </a:lnTo>
                <a:lnTo>
                  <a:pt x="4144" y="3962"/>
                </a:lnTo>
                <a:lnTo>
                  <a:pt x="4236" y="4134"/>
                </a:lnTo>
                <a:lnTo>
                  <a:pt x="4236" y="4134"/>
                </a:lnTo>
                <a:lnTo>
                  <a:pt x="4240" y="4144"/>
                </a:lnTo>
                <a:lnTo>
                  <a:pt x="4242" y="4154"/>
                </a:lnTo>
                <a:lnTo>
                  <a:pt x="4242" y="4164"/>
                </a:lnTo>
                <a:lnTo>
                  <a:pt x="4242" y="4174"/>
                </a:lnTo>
                <a:lnTo>
                  <a:pt x="4240" y="4184"/>
                </a:lnTo>
                <a:lnTo>
                  <a:pt x="4238" y="4192"/>
                </a:lnTo>
                <a:lnTo>
                  <a:pt x="4232" y="4202"/>
                </a:lnTo>
                <a:lnTo>
                  <a:pt x="4228" y="4208"/>
                </a:lnTo>
                <a:lnTo>
                  <a:pt x="4128" y="4320"/>
                </a:lnTo>
                <a:lnTo>
                  <a:pt x="4128" y="4320"/>
                </a:lnTo>
                <a:lnTo>
                  <a:pt x="4112" y="4334"/>
                </a:lnTo>
                <a:lnTo>
                  <a:pt x="4094" y="4350"/>
                </a:lnTo>
                <a:lnTo>
                  <a:pt x="4074" y="4364"/>
                </a:lnTo>
                <a:lnTo>
                  <a:pt x="4058" y="4376"/>
                </a:lnTo>
                <a:lnTo>
                  <a:pt x="4050" y="4380"/>
                </a:lnTo>
                <a:close/>
              </a:path>
            </a:pathLst>
          </a:custGeom>
          <a:solidFill>
            <a:srgbClr val="FFFFFF">
              <a:alpha val="50000"/>
            </a:srgbClr>
          </a:solidFill>
          <a:ln>
            <a:noFill/>
          </a:ln>
          <a:effectLst>
            <a:outerShdw blurRad="63500" sx="102000" sy="102000" algn="ctr" rotWithShape="0">
              <a:schemeClr val="bg1">
                <a:lumMod val="85000"/>
                <a:alpha val="40000"/>
              </a:schemeClr>
            </a:outerShdw>
          </a:effectLst>
        </p:spPr>
        <p:txBody>
          <a:bodyPr vert="horz" wrap="square" lIns="91440" tIns="45720" rIns="91440" bIns="45720" numCol="1" anchor="t" anchorCtr="0" compatLnSpc="1">
            <a:prstTxWarp prst="textNoShape">
              <a:avLst/>
            </a:prstTxWarp>
            <a:normAutofit/>
          </a:bodyPr>
          <a:lstStyle/>
          <a:p>
            <a:endParaRPr lang="ja-JP" altLang="en-US"/>
          </a:p>
        </p:txBody>
      </p:sp>
      <p:sp>
        <p:nvSpPr>
          <p:cNvPr id="32" name="正方形/長方形 31"/>
          <p:cNvSpPr/>
          <p:nvPr userDrawn="1"/>
        </p:nvSpPr>
        <p:spPr>
          <a:xfrm>
            <a:off x="2289207" y="597408"/>
            <a:ext cx="6108192" cy="512064"/>
          </a:xfrm>
          <a:prstGeom prst="rect">
            <a:avLst/>
          </a:prstGeom>
          <a:solidFill>
            <a:srgbClr val="3A1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a:p>
        </p:txBody>
      </p:sp>
      <p:sp>
        <p:nvSpPr>
          <p:cNvPr id="31" name="正方形/長方形 30"/>
          <p:cNvSpPr/>
          <p:nvPr userDrawn="1"/>
        </p:nvSpPr>
        <p:spPr>
          <a:xfrm>
            <a:off x="2289207" y="5941968"/>
            <a:ext cx="6108192" cy="10954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a:p>
        </p:txBody>
      </p:sp>
      <p:sp>
        <p:nvSpPr>
          <p:cNvPr id="147" name="縦書きテキスト プレースホルダー 101"/>
          <p:cNvSpPr>
            <a:spLocks noGrp="1"/>
          </p:cNvSpPr>
          <p:nvPr>
            <p:ph type="body" orient="vert" sz="quarter" idx="29" hasCustomPrompt="1"/>
          </p:nvPr>
        </p:nvSpPr>
        <p:spPr>
          <a:xfrm>
            <a:off x="444988" y="274019"/>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48" name="縦書きテキスト プレースホルダー 101"/>
          <p:cNvSpPr>
            <a:spLocks noGrp="1"/>
          </p:cNvSpPr>
          <p:nvPr>
            <p:ph type="body" orient="vert" sz="quarter" idx="30" hasCustomPrompt="1"/>
          </p:nvPr>
        </p:nvSpPr>
        <p:spPr>
          <a:xfrm>
            <a:off x="229883" y="1476605"/>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0" name="縦書きテキスト プレースホルダー 101"/>
          <p:cNvSpPr>
            <a:spLocks noGrp="1"/>
          </p:cNvSpPr>
          <p:nvPr>
            <p:ph type="body" orient="vert" sz="quarter" idx="32" hasCustomPrompt="1"/>
          </p:nvPr>
        </p:nvSpPr>
        <p:spPr>
          <a:xfrm>
            <a:off x="444988" y="2090678"/>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51" name="縦書きテキスト プレースホルダー 101"/>
          <p:cNvSpPr>
            <a:spLocks noGrp="1"/>
          </p:cNvSpPr>
          <p:nvPr>
            <p:ph type="body" orient="vert" sz="quarter" idx="33" hasCustomPrompt="1"/>
          </p:nvPr>
        </p:nvSpPr>
        <p:spPr>
          <a:xfrm>
            <a:off x="229883" y="3293264"/>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3" name="縦書きテキスト プレースホルダー 101"/>
          <p:cNvSpPr>
            <a:spLocks noGrp="1"/>
          </p:cNvSpPr>
          <p:nvPr>
            <p:ph type="body" orient="vert" sz="quarter" idx="35" hasCustomPrompt="1"/>
          </p:nvPr>
        </p:nvSpPr>
        <p:spPr>
          <a:xfrm>
            <a:off x="444988" y="3897766"/>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54" name="縦書きテキスト プレースホルダー 101"/>
          <p:cNvSpPr>
            <a:spLocks noGrp="1"/>
          </p:cNvSpPr>
          <p:nvPr>
            <p:ph type="body" orient="vert" sz="quarter" idx="36" hasCustomPrompt="1"/>
          </p:nvPr>
        </p:nvSpPr>
        <p:spPr>
          <a:xfrm>
            <a:off x="229883" y="5100352"/>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6" name="縦書きテキスト プレースホルダー 101"/>
          <p:cNvSpPr>
            <a:spLocks noGrp="1"/>
          </p:cNvSpPr>
          <p:nvPr>
            <p:ph type="body" orient="vert" sz="quarter" idx="38" hasCustomPrompt="1"/>
          </p:nvPr>
        </p:nvSpPr>
        <p:spPr>
          <a:xfrm>
            <a:off x="444988" y="5714044"/>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57" name="縦書きテキスト プレースホルダー 101"/>
          <p:cNvSpPr>
            <a:spLocks noGrp="1"/>
          </p:cNvSpPr>
          <p:nvPr>
            <p:ph type="body" orient="vert" sz="quarter" idx="39" hasCustomPrompt="1"/>
          </p:nvPr>
        </p:nvSpPr>
        <p:spPr>
          <a:xfrm>
            <a:off x="229883" y="6916630"/>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9" name="縦書きテキスト プレースホルダー 101"/>
          <p:cNvSpPr>
            <a:spLocks noGrp="1"/>
          </p:cNvSpPr>
          <p:nvPr>
            <p:ph type="body" orient="vert" sz="quarter" idx="41" hasCustomPrompt="1"/>
          </p:nvPr>
        </p:nvSpPr>
        <p:spPr>
          <a:xfrm>
            <a:off x="9077443" y="274019"/>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0" name="縦書きテキスト プレースホルダー 101"/>
          <p:cNvSpPr>
            <a:spLocks noGrp="1"/>
          </p:cNvSpPr>
          <p:nvPr>
            <p:ph type="body" orient="vert" sz="quarter" idx="42" hasCustomPrompt="1"/>
          </p:nvPr>
        </p:nvSpPr>
        <p:spPr>
          <a:xfrm>
            <a:off x="8862338" y="1476605"/>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62" name="縦書きテキスト プレースホルダー 101"/>
          <p:cNvSpPr>
            <a:spLocks noGrp="1"/>
          </p:cNvSpPr>
          <p:nvPr>
            <p:ph type="body" orient="vert" sz="quarter" idx="44" hasCustomPrompt="1"/>
          </p:nvPr>
        </p:nvSpPr>
        <p:spPr>
          <a:xfrm>
            <a:off x="9077443" y="2090678"/>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3" name="縦書きテキスト プレースホルダー 101"/>
          <p:cNvSpPr>
            <a:spLocks noGrp="1"/>
          </p:cNvSpPr>
          <p:nvPr>
            <p:ph type="body" orient="vert" sz="quarter" idx="45" hasCustomPrompt="1"/>
          </p:nvPr>
        </p:nvSpPr>
        <p:spPr>
          <a:xfrm>
            <a:off x="8862338" y="3293264"/>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65" name="縦書きテキスト プレースホルダー 101"/>
          <p:cNvSpPr>
            <a:spLocks noGrp="1"/>
          </p:cNvSpPr>
          <p:nvPr>
            <p:ph type="body" orient="vert" sz="quarter" idx="47" hasCustomPrompt="1"/>
          </p:nvPr>
        </p:nvSpPr>
        <p:spPr>
          <a:xfrm>
            <a:off x="9077443" y="3897766"/>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6" name="縦書きテキスト プレースホルダー 101"/>
          <p:cNvSpPr>
            <a:spLocks noGrp="1"/>
          </p:cNvSpPr>
          <p:nvPr>
            <p:ph type="body" orient="vert" sz="quarter" idx="48" hasCustomPrompt="1"/>
          </p:nvPr>
        </p:nvSpPr>
        <p:spPr>
          <a:xfrm>
            <a:off x="8862338" y="5100352"/>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68" name="縦書きテキスト プレースホルダー 101"/>
          <p:cNvSpPr>
            <a:spLocks noGrp="1"/>
          </p:cNvSpPr>
          <p:nvPr>
            <p:ph type="body" orient="vert" sz="quarter" idx="50" hasCustomPrompt="1"/>
          </p:nvPr>
        </p:nvSpPr>
        <p:spPr>
          <a:xfrm>
            <a:off x="9077443" y="5714044"/>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9" name="縦書きテキスト プレースホルダー 101"/>
          <p:cNvSpPr>
            <a:spLocks noGrp="1"/>
          </p:cNvSpPr>
          <p:nvPr>
            <p:ph type="body" orient="vert" sz="quarter" idx="51" hasCustomPrompt="1"/>
          </p:nvPr>
        </p:nvSpPr>
        <p:spPr>
          <a:xfrm>
            <a:off x="8862338" y="6916630"/>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70" name="縦書きテキスト プレースホルダー 101"/>
          <p:cNvSpPr>
            <a:spLocks noGrp="1"/>
          </p:cNvSpPr>
          <p:nvPr>
            <p:ph type="body" orient="vert" sz="quarter" idx="52" hasCustomPrompt="1"/>
          </p:nvPr>
        </p:nvSpPr>
        <p:spPr>
          <a:xfrm>
            <a:off x="2857963" y="658758"/>
            <a:ext cx="5109061" cy="404414"/>
          </a:xfrm>
        </p:spPr>
        <p:txBody>
          <a:bodyPr vert="horz">
            <a:normAutofit/>
          </a:bodyPr>
          <a:lstStyle>
            <a:lvl1pPr marL="0" indent="0" algn="ctr">
              <a:buNone/>
              <a:defRPr sz="2400" b="1">
                <a:solidFill>
                  <a:srgbClr val="FFD5E0"/>
                </a:solidFill>
                <a:latin typeface="HG教科書体" panose="02020609000000000000" pitchFamily="17" charset="-128"/>
                <a:ea typeface="HG教科書体" panose="02020609000000000000" pitchFamily="17"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○○○食べ歩きマップ</a:t>
            </a:r>
          </a:p>
        </p:txBody>
      </p:sp>
      <p:sp>
        <p:nvSpPr>
          <p:cNvPr id="171" name="縦書きテキスト プレースホルダー 101"/>
          <p:cNvSpPr>
            <a:spLocks noGrp="1"/>
          </p:cNvSpPr>
          <p:nvPr>
            <p:ph type="body" orient="vert" sz="quarter" idx="53" hasCustomPrompt="1"/>
          </p:nvPr>
        </p:nvSpPr>
        <p:spPr>
          <a:xfrm>
            <a:off x="2441034" y="6103917"/>
            <a:ext cx="4978338" cy="812713"/>
          </a:xfrm>
        </p:spPr>
        <p:txBody>
          <a:bodyPr vert="horz">
            <a:normAutofit/>
          </a:bodyPr>
          <a:lstStyle>
            <a:lvl1pPr marL="0" indent="0" algn="l">
              <a:buNone/>
              <a:defRPr sz="11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34" name="図プレースホルダー 2"/>
          <p:cNvSpPr>
            <a:spLocks noGrp="1"/>
          </p:cNvSpPr>
          <p:nvPr>
            <p:ph type="pic" sz="quarter" idx="64" hasCustomPrompt="1"/>
          </p:nvPr>
        </p:nvSpPr>
        <p:spPr>
          <a:xfrm>
            <a:off x="296864" y="578988"/>
            <a:ext cx="1428750" cy="887989"/>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6" name="図プレースホルダー 2"/>
          <p:cNvSpPr>
            <a:spLocks noGrp="1"/>
          </p:cNvSpPr>
          <p:nvPr>
            <p:ph type="pic" sz="quarter" idx="65" hasCustomPrompt="1"/>
          </p:nvPr>
        </p:nvSpPr>
        <p:spPr>
          <a:xfrm>
            <a:off x="296864" y="2389281"/>
            <a:ext cx="1428750" cy="887989"/>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8" name="図プレースホルダー 2"/>
          <p:cNvSpPr>
            <a:spLocks noGrp="1"/>
          </p:cNvSpPr>
          <p:nvPr>
            <p:ph type="pic" sz="quarter" idx="66" hasCustomPrompt="1"/>
          </p:nvPr>
        </p:nvSpPr>
        <p:spPr>
          <a:xfrm>
            <a:off x="296864" y="4196475"/>
            <a:ext cx="1428750" cy="887989"/>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0" name="図プレースホルダー 2"/>
          <p:cNvSpPr>
            <a:spLocks noGrp="1"/>
          </p:cNvSpPr>
          <p:nvPr>
            <p:ph type="pic" sz="quarter" idx="67" hasCustomPrompt="1"/>
          </p:nvPr>
        </p:nvSpPr>
        <p:spPr>
          <a:xfrm>
            <a:off x="296864" y="6016418"/>
            <a:ext cx="1428750" cy="887989"/>
          </a:xfrm>
          <a:prstGeom prst="rect">
            <a:avLst/>
          </a:prstGeom>
          <a:blipFill dpi="0" rotWithShape="1">
            <a:blip r:embed="rId6">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3" name="図プレースホルダー 2"/>
          <p:cNvSpPr>
            <a:spLocks noGrp="1"/>
          </p:cNvSpPr>
          <p:nvPr>
            <p:ph type="pic" sz="quarter" idx="68" hasCustomPrompt="1"/>
          </p:nvPr>
        </p:nvSpPr>
        <p:spPr>
          <a:xfrm>
            <a:off x="8929145" y="578988"/>
            <a:ext cx="1428750" cy="887989"/>
          </a:xfrm>
          <a:prstGeom prst="rect">
            <a:avLst/>
          </a:prstGeom>
          <a:blipFill dpi="0" rotWithShape="1">
            <a:blip r:embed="rId6">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4" name="図プレースホルダー 2"/>
          <p:cNvSpPr>
            <a:spLocks noGrp="1"/>
          </p:cNvSpPr>
          <p:nvPr>
            <p:ph type="pic" sz="quarter" idx="69" hasCustomPrompt="1"/>
          </p:nvPr>
        </p:nvSpPr>
        <p:spPr>
          <a:xfrm>
            <a:off x="8929145" y="2389281"/>
            <a:ext cx="1428750" cy="887989"/>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5" name="図プレースホルダー 2"/>
          <p:cNvSpPr>
            <a:spLocks noGrp="1"/>
          </p:cNvSpPr>
          <p:nvPr>
            <p:ph type="pic" sz="quarter" idx="70" hasCustomPrompt="1"/>
          </p:nvPr>
        </p:nvSpPr>
        <p:spPr>
          <a:xfrm>
            <a:off x="8929145" y="4196475"/>
            <a:ext cx="1428750" cy="887989"/>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6" name="図プレースホルダー 2"/>
          <p:cNvSpPr>
            <a:spLocks noGrp="1"/>
          </p:cNvSpPr>
          <p:nvPr>
            <p:ph type="pic" sz="quarter" idx="71" hasCustomPrompt="1"/>
          </p:nvPr>
        </p:nvSpPr>
        <p:spPr>
          <a:xfrm>
            <a:off x="8929145" y="6016418"/>
            <a:ext cx="1428750" cy="887989"/>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 name="図プレースホルダー 2"/>
          <p:cNvSpPr>
            <a:spLocks noGrp="1"/>
          </p:cNvSpPr>
          <p:nvPr>
            <p:ph type="pic" sz="quarter" idx="72" hasCustomPrompt="1"/>
          </p:nvPr>
        </p:nvSpPr>
        <p:spPr>
          <a:xfrm>
            <a:off x="2590577" y="1429067"/>
            <a:ext cx="5505450" cy="4097958"/>
          </a:xfrm>
          <a:blipFill dpi="0" rotWithShape="1">
            <a:blip r:embed="rId7">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地図を挿入する</a:t>
            </a:r>
          </a:p>
        </p:txBody>
      </p:sp>
    </p:spTree>
    <p:extLst>
      <p:ext uri="{BB962C8B-B14F-4D97-AF65-F5344CB8AC3E}">
        <p14:creationId xmlns:p14="http://schemas.microsoft.com/office/powerpoint/2010/main" val="333593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宝の地図風">
    <p:spTree>
      <p:nvGrpSpPr>
        <p:cNvPr id="1" name=""/>
        <p:cNvGrpSpPr/>
        <p:nvPr/>
      </p:nvGrpSpPr>
      <p:grpSpPr>
        <a:xfrm>
          <a:off x="0" y="0"/>
          <a:ext cx="0" cy="0"/>
          <a:chOff x="0" y="0"/>
          <a:chExt cx="0" cy="0"/>
        </a:xfrm>
      </p:grpSpPr>
      <p:sp>
        <p:nvSpPr>
          <p:cNvPr id="3" name="正方形/長方形 2"/>
          <p:cNvSpPr/>
          <p:nvPr userDrawn="1"/>
        </p:nvSpPr>
        <p:spPr>
          <a:xfrm>
            <a:off x="0" y="0"/>
            <a:ext cx="10691813" cy="7559675"/>
          </a:xfrm>
          <a:prstGeom prst="rect">
            <a:avLst/>
          </a:prstGeom>
          <a:pattFill prst="dk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 y="11486"/>
            <a:ext cx="10707470" cy="7548189"/>
          </a:xfrm>
          <a:prstGeom prst="rect">
            <a:avLst/>
          </a:prstGeom>
        </p:spPr>
      </p:pic>
      <p:sp>
        <p:nvSpPr>
          <p:cNvPr id="108" name="角丸四角形 107"/>
          <p:cNvSpPr/>
          <p:nvPr userDrawn="1"/>
        </p:nvSpPr>
        <p:spPr>
          <a:xfrm>
            <a:off x="359393"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角丸四角形 112"/>
          <p:cNvSpPr/>
          <p:nvPr userDrawn="1"/>
        </p:nvSpPr>
        <p:spPr>
          <a:xfrm>
            <a:off x="2873991"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ｺﾞｼｯｸM" panose="020B0600000000000000" pitchFamily="50" charset="-128"/>
              <a:ea typeface="HGPｺﾞｼｯｸM" panose="020B0600000000000000" pitchFamily="50" charset="-128"/>
            </a:endParaRPr>
          </a:p>
        </p:txBody>
      </p:sp>
      <p:sp>
        <p:nvSpPr>
          <p:cNvPr id="116" name="角丸四角形 115"/>
          <p:cNvSpPr/>
          <p:nvPr userDrawn="1"/>
        </p:nvSpPr>
        <p:spPr>
          <a:xfrm>
            <a:off x="5388589"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角丸四角形 118"/>
          <p:cNvSpPr/>
          <p:nvPr userDrawn="1"/>
        </p:nvSpPr>
        <p:spPr>
          <a:xfrm>
            <a:off x="7903187"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角丸四角形 121"/>
          <p:cNvSpPr/>
          <p:nvPr userDrawn="1"/>
        </p:nvSpPr>
        <p:spPr>
          <a:xfrm>
            <a:off x="359393"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角丸四角形 124"/>
          <p:cNvSpPr/>
          <p:nvPr userDrawn="1"/>
        </p:nvSpPr>
        <p:spPr>
          <a:xfrm>
            <a:off x="2873991"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角丸四角形 127"/>
          <p:cNvSpPr/>
          <p:nvPr userDrawn="1"/>
        </p:nvSpPr>
        <p:spPr>
          <a:xfrm>
            <a:off x="5388589"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角丸四角形 130"/>
          <p:cNvSpPr/>
          <p:nvPr userDrawn="1"/>
        </p:nvSpPr>
        <p:spPr>
          <a:xfrm>
            <a:off x="7903187"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テキスト プレースホルダー 138"/>
          <p:cNvSpPr>
            <a:spLocks noGrp="1"/>
          </p:cNvSpPr>
          <p:nvPr>
            <p:ph type="body" sz="quarter" idx="44" hasCustomPrompt="1"/>
          </p:nvPr>
        </p:nvSpPr>
        <p:spPr>
          <a:xfrm>
            <a:off x="1183744"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44" name="テキスト プレースホルダー 138"/>
          <p:cNvSpPr>
            <a:spLocks noGrp="1"/>
          </p:cNvSpPr>
          <p:nvPr>
            <p:ph type="body" sz="quarter" idx="48" hasCustomPrompt="1"/>
          </p:nvPr>
        </p:nvSpPr>
        <p:spPr>
          <a:xfrm>
            <a:off x="1183744"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pic>
        <p:nvPicPr>
          <p:cNvPr id="4" name="図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283" y="3596604"/>
            <a:ext cx="1343025" cy="1400175"/>
          </a:xfrm>
          <a:prstGeom prst="rect">
            <a:avLst/>
          </a:prstGeom>
        </p:spPr>
      </p:pic>
      <p:sp>
        <p:nvSpPr>
          <p:cNvPr id="6" name="テキスト プレースホルダー 5"/>
          <p:cNvSpPr>
            <a:spLocks noGrp="1"/>
          </p:cNvSpPr>
          <p:nvPr>
            <p:ph type="body" sz="quarter" idx="62" hasCustomPrompt="1"/>
          </p:nvPr>
        </p:nvSpPr>
        <p:spPr>
          <a:xfrm>
            <a:off x="441283" y="1603030"/>
            <a:ext cx="2741755" cy="1899026"/>
          </a:xfrm>
        </p:spPr>
        <p:txBody>
          <a:bodyPr>
            <a:normAutofit/>
          </a:bodyPr>
          <a:lstStyle>
            <a:lvl1pPr marL="0" indent="0">
              <a:lnSpc>
                <a:spcPts val="1300"/>
              </a:lnSpc>
              <a:buNone/>
              <a:defRPr sz="1200">
                <a:latin typeface="HGPｺﾞｼｯｸM" panose="020B0600000000000000" pitchFamily="50" charset="-128"/>
                <a:ea typeface="HGPｺﾞｼｯｸM" panose="020B0600000000000000" pitchFamily="50" charset="-128"/>
              </a:defRPr>
            </a:lvl1pPr>
            <a:lvl2pPr marL="503971" indent="0">
              <a:buNone/>
              <a:defRPr>
                <a:latin typeface="HGPｺﾞｼｯｸM" panose="020B0600000000000000" pitchFamily="50" charset="-128"/>
                <a:ea typeface="HGPｺﾞｼｯｸM" panose="020B0600000000000000" pitchFamily="50" charset="-128"/>
              </a:defRPr>
            </a:lvl2pPr>
            <a:lvl3pPr marL="1007943" indent="0">
              <a:buNone/>
              <a:defRPr>
                <a:latin typeface="HGPｺﾞｼｯｸM" panose="020B0600000000000000" pitchFamily="50" charset="-128"/>
                <a:ea typeface="HGPｺﾞｼｯｸM" panose="020B0600000000000000" pitchFamily="50" charset="-128"/>
              </a:defRPr>
            </a:lvl3pPr>
            <a:lvl4pPr marL="1511914" indent="0">
              <a:buNone/>
              <a:defRPr>
                <a:latin typeface="HGPｺﾞｼｯｸM" panose="020B0600000000000000" pitchFamily="50" charset="-128"/>
                <a:ea typeface="HGPｺﾞｼｯｸM" panose="020B0600000000000000" pitchFamily="50" charset="-128"/>
              </a:defRPr>
            </a:lvl4pPr>
            <a:lvl5pPr marL="2015886" indent="0">
              <a:buNone/>
              <a:defRPr>
                <a:latin typeface="HGPｺﾞｼｯｸM" panose="020B0600000000000000" pitchFamily="50" charset="-128"/>
                <a:ea typeface="HGPｺﾞｼｯｸM" panose="020B0600000000000000" pitchFamily="50" charset="-128"/>
              </a:defRPr>
            </a:lvl5pPr>
          </a:lstStyle>
          <a:p>
            <a:pPr lvl="0"/>
            <a:r>
              <a:rPr kumimoji="1" lang="ja-JP" altLang="en-US" dirty="0"/>
              <a:t>コメントを入れましょう</a:t>
            </a:r>
            <a:endParaRPr kumimoji="1" lang="en-US" altLang="ja-JP" dirty="0"/>
          </a:p>
        </p:txBody>
      </p:sp>
      <p:sp>
        <p:nvSpPr>
          <p:cNvPr id="44" name="テキスト プレースホルダー 5"/>
          <p:cNvSpPr>
            <a:spLocks noGrp="1"/>
          </p:cNvSpPr>
          <p:nvPr>
            <p:ph type="body" sz="quarter" idx="63" hasCustomPrompt="1"/>
          </p:nvPr>
        </p:nvSpPr>
        <p:spPr>
          <a:xfrm>
            <a:off x="441283" y="924025"/>
            <a:ext cx="2741755" cy="589079"/>
          </a:xfrm>
        </p:spPr>
        <p:txBody>
          <a:bodyPr>
            <a:prstTxWarp prst="textArchUp">
              <a:avLst>
                <a:gd name="adj" fmla="val 10800274"/>
              </a:avLst>
            </a:prstTxWarp>
            <a:normAutofit/>
          </a:bodyPr>
          <a:lstStyle>
            <a:lvl1pPr marL="0" indent="0" algn="ctr">
              <a:lnSpc>
                <a:spcPts val="1300"/>
              </a:lnSpc>
              <a:buNone/>
              <a:defRPr sz="2000" b="1" u="sng">
                <a:solidFill>
                  <a:srgbClr val="5C4600"/>
                </a:solidFill>
                <a:latin typeface="HGPｺﾞｼｯｸM" panose="020B0600000000000000" pitchFamily="50" charset="-128"/>
                <a:ea typeface="HGPｺﾞｼｯｸM" panose="020B0600000000000000" pitchFamily="50" charset="-128"/>
              </a:defRPr>
            </a:lvl1pPr>
            <a:lvl2pPr marL="503971" indent="0">
              <a:buNone/>
              <a:defRPr>
                <a:latin typeface="HGPｺﾞｼｯｸM" panose="020B0600000000000000" pitchFamily="50" charset="-128"/>
                <a:ea typeface="HGPｺﾞｼｯｸM" panose="020B0600000000000000" pitchFamily="50" charset="-128"/>
              </a:defRPr>
            </a:lvl2pPr>
            <a:lvl3pPr marL="1007943" indent="0">
              <a:buNone/>
              <a:defRPr>
                <a:latin typeface="HGPｺﾞｼｯｸM" panose="020B0600000000000000" pitchFamily="50" charset="-128"/>
                <a:ea typeface="HGPｺﾞｼｯｸM" panose="020B0600000000000000" pitchFamily="50" charset="-128"/>
              </a:defRPr>
            </a:lvl3pPr>
            <a:lvl4pPr marL="1511914" indent="0">
              <a:buNone/>
              <a:defRPr>
                <a:latin typeface="HGPｺﾞｼｯｸM" panose="020B0600000000000000" pitchFamily="50" charset="-128"/>
                <a:ea typeface="HGPｺﾞｼｯｸM" panose="020B0600000000000000" pitchFamily="50" charset="-128"/>
              </a:defRPr>
            </a:lvl4pPr>
            <a:lvl5pPr marL="2015886" indent="0">
              <a:buNone/>
              <a:defRPr>
                <a:latin typeface="HGPｺﾞｼｯｸM" panose="020B0600000000000000" pitchFamily="50" charset="-128"/>
                <a:ea typeface="HGPｺﾞｼｯｸM" panose="020B0600000000000000" pitchFamily="50" charset="-128"/>
              </a:defRPr>
            </a:lvl5pPr>
          </a:lstStyle>
          <a:p>
            <a:pPr lvl="0"/>
            <a:r>
              <a:rPr kumimoji="1" lang="ja-JP" altLang="en-US" dirty="0"/>
              <a:t>○○○○○旅行</a:t>
            </a:r>
            <a:endParaRPr kumimoji="1" lang="en-US" altLang="ja-JP" dirty="0"/>
          </a:p>
        </p:txBody>
      </p:sp>
      <p:sp>
        <p:nvSpPr>
          <p:cNvPr id="40" name="図プレースホルダー 2"/>
          <p:cNvSpPr>
            <a:spLocks noGrp="1"/>
          </p:cNvSpPr>
          <p:nvPr>
            <p:ph type="pic" sz="quarter" idx="64" hasCustomPrompt="1"/>
          </p:nvPr>
        </p:nvSpPr>
        <p:spPr>
          <a:xfrm>
            <a:off x="449238" y="5316426"/>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5" name="図プレースホルダー 2"/>
          <p:cNvSpPr>
            <a:spLocks noGrp="1"/>
          </p:cNvSpPr>
          <p:nvPr>
            <p:ph type="pic" sz="quarter" idx="65" hasCustomPrompt="1"/>
          </p:nvPr>
        </p:nvSpPr>
        <p:spPr>
          <a:xfrm>
            <a:off x="449238" y="6335073"/>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8" name="テキスト プレースホルダー 138"/>
          <p:cNvSpPr>
            <a:spLocks noGrp="1"/>
          </p:cNvSpPr>
          <p:nvPr>
            <p:ph type="body" sz="quarter" idx="66" hasCustomPrompt="1"/>
          </p:nvPr>
        </p:nvSpPr>
        <p:spPr>
          <a:xfrm>
            <a:off x="3706330"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49" name="テキスト プレースホルダー 138"/>
          <p:cNvSpPr>
            <a:spLocks noGrp="1"/>
          </p:cNvSpPr>
          <p:nvPr>
            <p:ph type="body" sz="quarter" idx="67" hasCustomPrompt="1"/>
          </p:nvPr>
        </p:nvSpPr>
        <p:spPr>
          <a:xfrm>
            <a:off x="3706330"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50" name="図プレースホルダー 2"/>
          <p:cNvSpPr>
            <a:spLocks noGrp="1"/>
          </p:cNvSpPr>
          <p:nvPr>
            <p:ph type="pic" sz="quarter" idx="68" hasCustomPrompt="1"/>
          </p:nvPr>
        </p:nvSpPr>
        <p:spPr>
          <a:xfrm>
            <a:off x="2971824" y="5316426"/>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1" name="図プレースホルダー 2"/>
          <p:cNvSpPr>
            <a:spLocks noGrp="1"/>
          </p:cNvSpPr>
          <p:nvPr>
            <p:ph type="pic" sz="quarter" idx="69" hasCustomPrompt="1"/>
          </p:nvPr>
        </p:nvSpPr>
        <p:spPr>
          <a:xfrm>
            <a:off x="2971824" y="6335073"/>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6" name="テキスト プレースホルダー 138"/>
          <p:cNvSpPr>
            <a:spLocks noGrp="1"/>
          </p:cNvSpPr>
          <p:nvPr>
            <p:ph type="body" sz="quarter" idx="70" hasCustomPrompt="1"/>
          </p:nvPr>
        </p:nvSpPr>
        <p:spPr>
          <a:xfrm>
            <a:off x="6212940"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67" name="テキスト プレースホルダー 138"/>
          <p:cNvSpPr>
            <a:spLocks noGrp="1"/>
          </p:cNvSpPr>
          <p:nvPr>
            <p:ph type="body" sz="quarter" idx="71" hasCustomPrompt="1"/>
          </p:nvPr>
        </p:nvSpPr>
        <p:spPr>
          <a:xfrm>
            <a:off x="6212940"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68" name="図プレースホルダー 2"/>
          <p:cNvSpPr>
            <a:spLocks noGrp="1"/>
          </p:cNvSpPr>
          <p:nvPr>
            <p:ph type="pic" sz="quarter" idx="72" hasCustomPrompt="1"/>
          </p:nvPr>
        </p:nvSpPr>
        <p:spPr>
          <a:xfrm>
            <a:off x="5478434" y="5316426"/>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9" name="図プレースホルダー 2"/>
          <p:cNvSpPr>
            <a:spLocks noGrp="1"/>
          </p:cNvSpPr>
          <p:nvPr>
            <p:ph type="pic" sz="quarter" idx="73" hasCustomPrompt="1"/>
          </p:nvPr>
        </p:nvSpPr>
        <p:spPr>
          <a:xfrm>
            <a:off x="5478434" y="6335073"/>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72" name="テキスト プレースホルダー 138"/>
          <p:cNvSpPr>
            <a:spLocks noGrp="1"/>
          </p:cNvSpPr>
          <p:nvPr>
            <p:ph type="body" sz="quarter" idx="74" hasCustomPrompt="1"/>
          </p:nvPr>
        </p:nvSpPr>
        <p:spPr>
          <a:xfrm>
            <a:off x="8724433"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73" name="テキスト プレースホルダー 138"/>
          <p:cNvSpPr>
            <a:spLocks noGrp="1"/>
          </p:cNvSpPr>
          <p:nvPr>
            <p:ph type="body" sz="quarter" idx="75" hasCustomPrompt="1"/>
          </p:nvPr>
        </p:nvSpPr>
        <p:spPr>
          <a:xfrm>
            <a:off x="8724433"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74" name="図プレースホルダー 2"/>
          <p:cNvSpPr>
            <a:spLocks noGrp="1"/>
          </p:cNvSpPr>
          <p:nvPr>
            <p:ph type="pic" sz="quarter" idx="76" hasCustomPrompt="1"/>
          </p:nvPr>
        </p:nvSpPr>
        <p:spPr>
          <a:xfrm>
            <a:off x="7989927" y="5316426"/>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75" name="図プレースホルダー 2"/>
          <p:cNvSpPr>
            <a:spLocks noGrp="1"/>
          </p:cNvSpPr>
          <p:nvPr>
            <p:ph type="pic" sz="quarter" idx="77" hasCustomPrompt="1"/>
          </p:nvPr>
        </p:nvSpPr>
        <p:spPr>
          <a:xfrm>
            <a:off x="7989927" y="6335073"/>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76" name="図プレースホルダー 2"/>
          <p:cNvSpPr>
            <a:spLocks noGrp="1"/>
          </p:cNvSpPr>
          <p:nvPr>
            <p:ph type="pic" sz="quarter" idx="78" hasCustomPrompt="1"/>
          </p:nvPr>
        </p:nvSpPr>
        <p:spPr>
          <a:xfrm>
            <a:off x="3624001" y="646771"/>
            <a:ext cx="6458365" cy="4279890"/>
          </a:xfrm>
          <a:blipFill dpi="0" rotWithShape="1">
            <a:blip r:embed="rId6">
              <a:extLst>
                <a:ext uri="{28A0092B-C50C-407E-A947-70E740481C1C}">
                  <a14:useLocalDpi xmlns:a14="http://schemas.microsoft.com/office/drawing/2010/main" val="0"/>
                </a:ext>
              </a:extLst>
            </a:blip>
            <a:srcRect/>
            <a:tile tx="0" ty="0" sx="100000" sy="100000" flip="none" algn="ctr"/>
          </a:blipFill>
          <a:effectLst>
            <a:softEdge rad="63500"/>
          </a:effectLst>
        </p:spPr>
        <p:txBody>
          <a:bodyPr bIns="720000" anchor="ctr" anchorCtr="1">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地図を挿入する</a:t>
            </a:r>
          </a:p>
        </p:txBody>
      </p:sp>
    </p:spTree>
    <p:extLst>
      <p:ext uri="{BB962C8B-B14F-4D97-AF65-F5344CB8AC3E}">
        <p14:creationId xmlns:p14="http://schemas.microsoft.com/office/powerpoint/2010/main" val="190834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背景写真">
    <p:spTree>
      <p:nvGrpSpPr>
        <p:cNvPr id="1" name=""/>
        <p:cNvGrpSpPr/>
        <p:nvPr/>
      </p:nvGrpSpPr>
      <p:grpSpPr>
        <a:xfrm>
          <a:off x="0" y="0"/>
          <a:ext cx="0" cy="0"/>
          <a:chOff x="0" y="0"/>
          <a:chExt cx="0" cy="0"/>
        </a:xfrm>
      </p:grpSpPr>
      <p:sp>
        <p:nvSpPr>
          <p:cNvPr id="51" name="正方形/長方形 50"/>
          <p:cNvSpPr/>
          <p:nvPr userDrawn="1"/>
        </p:nvSpPr>
        <p:spPr>
          <a:xfrm>
            <a:off x="-3242" y="140922"/>
            <a:ext cx="100519" cy="583546"/>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縦書きテキスト プレースホルダー 101"/>
          <p:cNvSpPr>
            <a:spLocks noGrp="1"/>
          </p:cNvSpPr>
          <p:nvPr>
            <p:ph type="body" orient="vert" sz="quarter" idx="20" hasCustomPrompt="1"/>
          </p:nvPr>
        </p:nvSpPr>
        <p:spPr>
          <a:xfrm>
            <a:off x="232414" y="-11478"/>
            <a:ext cx="4555486" cy="754164"/>
          </a:xfrm>
        </p:spPr>
        <p:txBody>
          <a:bodyPr vert="horz" tIns="180000" anchor="ctr" anchorCtr="0">
            <a:normAutofit/>
          </a:bodyPr>
          <a:lstStyle>
            <a:lvl1pPr marL="0" indent="0" algn="l">
              <a:lnSpc>
                <a:spcPts val="3400"/>
              </a:lnSpc>
              <a:buNone/>
              <a:defRPr sz="3200" b="1">
                <a:solidFill>
                  <a:srgbClr val="C00000"/>
                </a:solidFill>
                <a:effectLst>
                  <a:glow rad="254000">
                    <a:schemeClr val="bg1"/>
                  </a:glow>
                </a:effectLst>
                <a:latin typeface="HGS教科書体" panose="02020600000000000000" pitchFamily="18" charset="-128"/>
                <a:ea typeface="HGS教科書体" panose="02020600000000000000" pitchFamily="18"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○○○○○旅行</a:t>
            </a:r>
          </a:p>
        </p:txBody>
      </p:sp>
      <p:sp>
        <p:nvSpPr>
          <p:cNvPr id="27" name="縦書きテキスト プレースホルダー 101"/>
          <p:cNvSpPr>
            <a:spLocks noGrp="1"/>
          </p:cNvSpPr>
          <p:nvPr>
            <p:ph type="body" orient="vert" sz="quarter" idx="21" hasCustomPrompt="1"/>
          </p:nvPr>
        </p:nvSpPr>
        <p:spPr>
          <a:xfrm>
            <a:off x="6096000" y="139700"/>
            <a:ext cx="4394200" cy="602986"/>
          </a:xfrm>
        </p:spPr>
        <p:txBody>
          <a:bodyPr vert="horz">
            <a:normAutofit/>
          </a:bodyPr>
          <a:lstStyle>
            <a:lvl1pPr marL="0" indent="0" algn="l">
              <a:lnSpc>
                <a:spcPts val="1300"/>
              </a:lnSpc>
              <a:buFont typeface="Arial" panose="020B0604020202020204" pitchFamily="34" charset="0"/>
              <a:buNone/>
              <a:defRPr sz="1200" b="0">
                <a:solidFill>
                  <a:srgbClr val="002060"/>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日程：</a:t>
            </a:r>
            <a:r>
              <a:rPr kumimoji="1" lang="en-US" altLang="ja-JP" dirty="0"/>
              <a:t>20XX.XX.XX</a:t>
            </a:r>
          </a:p>
        </p:txBody>
      </p:sp>
      <p:sp>
        <p:nvSpPr>
          <p:cNvPr id="46" name="縦書きテキスト プレースホルダー 101"/>
          <p:cNvSpPr>
            <a:spLocks noGrp="1"/>
          </p:cNvSpPr>
          <p:nvPr>
            <p:ph type="body" orient="vert" sz="quarter" idx="29" hasCustomPrompt="1"/>
          </p:nvPr>
        </p:nvSpPr>
        <p:spPr>
          <a:xfrm>
            <a:off x="494891" y="2136009"/>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47" name="縦書きテキスト プレースホルダー 101"/>
          <p:cNvSpPr>
            <a:spLocks noGrp="1"/>
          </p:cNvSpPr>
          <p:nvPr>
            <p:ph type="body" orient="vert" sz="quarter" idx="30" hasCustomPrompt="1"/>
          </p:nvPr>
        </p:nvSpPr>
        <p:spPr>
          <a:xfrm>
            <a:off x="494891" y="2431284"/>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43" name="図プレースホルダー 2"/>
          <p:cNvSpPr>
            <a:spLocks noGrp="1"/>
          </p:cNvSpPr>
          <p:nvPr>
            <p:ph type="pic" sz="quarter" idx="58" hasCustomPrompt="1"/>
          </p:nvPr>
        </p:nvSpPr>
        <p:spPr>
          <a:xfrm>
            <a:off x="490538" y="987425"/>
            <a:ext cx="1439862" cy="1077913"/>
          </a:xfrm>
          <a:prstGeom prst="roundRect">
            <a:avLst>
              <a:gd name="adj" fmla="val 12249"/>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7" name="縦書きテキスト プレースホルダー 101"/>
          <p:cNvSpPr>
            <a:spLocks noGrp="1"/>
          </p:cNvSpPr>
          <p:nvPr>
            <p:ph type="body" orient="vert" sz="quarter" idx="59" hasCustomPrompt="1"/>
          </p:nvPr>
        </p:nvSpPr>
        <p:spPr>
          <a:xfrm>
            <a:off x="494891" y="4475331"/>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68" name="縦書きテキスト プレースホルダー 101"/>
          <p:cNvSpPr>
            <a:spLocks noGrp="1"/>
          </p:cNvSpPr>
          <p:nvPr>
            <p:ph type="body" orient="vert" sz="quarter" idx="60" hasCustomPrompt="1"/>
          </p:nvPr>
        </p:nvSpPr>
        <p:spPr>
          <a:xfrm>
            <a:off x="494891" y="4770606"/>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69" name="図プレースホルダー 2"/>
          <p:cNvSpPr>
            <a:spLocks noGrp="1"/>
          </p:cNvSpPr>
          <p:nvPr>
            <p:ph type="pic" sz="quarter" idx="61" hasCustomPrompt="1"/>
          </p:nvPr>
        </p:nvSpPr>
        <p:spPr>
          <a:xfrm>
            <a:off x="490538" y="3326747"/>
            <a:ext cx="1439862" cy="1077913"/>
          </a:xfrm>
          <a:prstGeom prst="roundRect">
            <a:avLst>
              <a:gd name="adj" fmla="val 12249"/>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84" name="縦書きテキスト プレースホルダー 101"/>
          <p:cNvSpPr>
            <a:spLocks noGrp="1"/>
          </p:cNvSpPr>
          <p:nvPr>
            <p:ph type="body" orient="vert" sz="quarter" idx="62" hasCustomPrompt="1"/>
          </p:nvPr>
        </p:nvSpPr>
        <p:spPr>
          <a:xfrm>
            <a:off x="8743541" y="2136009"/>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85" name="縦書きテキスト プレースホルダー 101"/>
          <p:cNvSpPr>
            <a:spLocks noGrp="1"/>
          </p:cNvSpPr>
          <p:nvPr>
            <p:ph type="body" orient="vert" sz="quarter" idx="63" hasCustomPrompt="1"/>
          </p:nvPr>
        </p:nvSpPr>
        <p:spPr>
          <a:xfrm>
            <a:off x="8743541" y="2431284"/>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86" name="図プレースホルダー 2"/>
          <p:cNvSpPr>
            <a:spLocks noGrp="1"/>
          </p:cNvSpPr>
          <p:nvPr>
            <p:ph type="pic" sz="quarter" idx="64" hasCustomPrompt="1"/>
          </p:nvPr>
        </p:nvSpPr>
        <p:spPr>
          <a:xfrm>
            <a:off x="8739188" y="987425"/>
            <a:ext cx="1439862" cy="1077913"/>
          </a:xfrm>
          <a:prstGeom prst="roundRect">
            <a:avLst>
              <a:gd name="adj" fmla="val 12249"/>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87" name="縦書きテキスト プレースホルダー 101"/>
          <p:cNvSpPr>
            <a:spLocks noGrp="1"/>
          </p:cNvSpPr>
          <p:nvPr>
            <p:ph type="body" orient="vert" sz="quarter" idx="65" hasCustomPrompt="1"/>
          </p:nvPr>
        </p:nvSpPr>
        <p:spPr>
          <a:xfrm>
            <a:off x="8743541" y="4475331"/>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88" name="縦書きテキスト プレースホルダー 101"/>
          <p:cNvSpPr>
            <a:spLocks noGrp="1"/>
          </p:cNvSpPr>
          <p:nvPr>
            <p:ph type="body" orient="vert" sz="quarter" idx="66" hasCustomPrompt="1"/>
          </p:nvPr>
        </p:nvSpPr>
        <p:spPr>
          <a:xfrm>
            <a:off x="8743541" y="4770606"/>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89" name="図プレースホルダー 2"/>
          <p:cNvSpPr>
            <a:spLocks noGrp="1"/>
          </p:cNvSpPr>
          <p:nvPr>
            <p:ph type="pic" sz="quarter" idx="67" hasCustomPrompt="1"/>
          </p:nvPr>
        </p:nvSpPr>
        <p:spPr>
          <a:xfrm>
            <a:off x="8739188" y="3326747"/>
            <a:ext cx="1439862" cy="1077913"/>
          </a:xfrm>
          <a:prstGeom prst="roundRect">
            <a:avLst>
              <a:gd name="adj" fmla="val 12249"/>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0" name="図プレースホルダー 2"/>
          <p:cNvSpPr>
            <a:spLocks noGrp="1"/>
          </p:cNvSpPr>
          <p:nvPr>
            <p:ph type="pic" sz="quarter" idx="68" hasCustomPrompt="1"/>
          </p:nvPr>
        </p:nvSpPr>
        <p:spPr>
          <a:xfrm>
            <a:off x="490538" y="5654675"/>
            <a:ext cx="1052512" cy="1516283"/>
          </a:xfrm>
          <a:prstGeom prst="roundRect">
            <a:avLst>
              <a:gd name="adj" fmla="val 12249"/>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1" name="縦書きテキスト プレースホルダー 101"/>
          <p:cNvSpPr>
            <a:spLocks noGrp="1"/>
          </p:cNvSpPr>
          <p:nvPr>
            <p:ph type="body" orient="vert" sz="quarter" idx="69" hasCustomPrompt="1"/>
          </p:nvPr>
        </p:nvSpPr>
        <p:spPr>
          <a:xfrm>
            <a:off x="1613498"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92" name="縦書きテキスト プレースホルダー 101"/>
          <p:cNvSpPr>
            <a:spLocks noGrp="1"/>
          </p:cNvSpPr>
          <p:nvPr>
            <p:ph type="body" orient="vert" sz="quarter" idx="70" hasCustomPrompt="1"/>
          </p:nvPr>
        </p:nvSpPr>
        <p:spPr>
          <a:xfrm>
            <a:off x="1613498"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93" name="図プレースホルダー 2"/>
          <p:cNvSpPr>
            <a:spLocks noGrp="1"/>
          </p:cNvSpPr>
          <p:nvPr>
            <p:ph type="pic" sz="quarter" idx="71" hasCustomPrompt="1"/>
          </p:nvPr>
        </p:nvSpPr>
        <p:spPr>
          <a:xfrm>
            <a:off x="3015862" y="5654675"/>
            <a:ext cx="1052512" cy="1516283"/>
          </a:xfrm>
          <a:prstGeom prst="roundRect">
            <a:avLst>
              <a:gd name="adj" fmla="val 12249"/>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4" name="縦書きテキスト プレースホルダー 101"/>
          <p:cNvSpPr>
            <a:spLocks noGrp="1"/>
          </p:cNvSpPr>
          <p:nvPr>
            <p:ph type="body" orient="vert" sz="quarter" idx="72" hasCustomPrompt="1"/>
          </p:nvPr>
        </p:nvSpPr>
        <p:spPr>
          <a:xfrm>
            <a:off x="4138822"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95" name="縦書きテキスト プレースホルダー 101"/>
          <p:cNvSpPr>
            <a:spLocks noGrp="1"/>
          </p:cNvSpPr>
          <p:nvPr>
            <p:ph type="body" orient="vert" sz="quarter" idx="73" hasCustomPrompt="1"/>
          </p:nvPr>
        </p:nvSpPr>
        <p:spPr>
          <a:xfrm>
            <a:off x="4138822"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96" name="図プレースホルダー 2"/>
          <p:cNvSpPr>
            <a:spLocks noGrp="1"/>
          </p:cNvSpPr>
          <p:nvPr>
            <p:ph type="pic" sz="quarter" idx="74" hasCustomPrompt="1"/>
          </p:nvPr>
        </p:nvSpPr>
        <p:spPr>
          <a:xfrm>
            <a:off x="5512594" y="5654675"/>
            <a:ext cx="1052512" cy="1516283"/>
          </a:xfrm>
          <a:prstGeom prst="roundRect">
            <a:avLst>
              <a:gd name="adj" fmla="val 12249"/>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7" name="縦書きテキスト プレースホルダー 101"/>
          <p:cNvSpPr>
            <a:spLocks noGrp="1"/>
          </p:cNvSpPr>
          <p:nvPr>
            <p:ph type="body" orient="vert" sz="quarter" idx="75" hasCustomPrompt="1"/>
          </p:nvPr>
        </p:nvSpPr>
        <p:spPr>
          <a:xfrm>
            <a:off x="6635554"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98" name="縦書きテキスト プレースホルダー 101"/>
          <p:cNvSpPr>
            <a:spLocks noGrp="1"/>
          </p:cNvSpPr>
          <p:nvPr>
            <p:ph type="body" orient="vert" sz="quarter" idx="76" hasCustomPrompt="1"/>
          </p:nvPr>
        </p:nvSpPr>
        <p:spPr>
          <a:xfrm>
            <a:off x="6635554"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99" name="図プレースホルダー 2"/>
          <p:cNvSpPr>
            <a:spLocks noGrp="1"/>
          </p:cNvSpPr>
          <p:nvPr>
            <p:ph type="pic" sz="quarter" idx="77" hasCustomPrompt="1"/>
          </p:nvPr>
        </p:nvSpPr>
        <p:spPr>
          <a:xfrm>
            <a:off x="8050040" y="5654675"/>
            <a:ext cx="1052512" cy="1516283"/>
          </a:xfrm>
          <a:prstGeom prst="roundRect">
            <a:avLst>
              <a:gd name="adj" fmla="val 12249"/>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00" name="縦書きテキスト プレースホルダー 101"/>
          <p:cNvSpPr>
            <a:spLocks noGrp="1"/>
          </p:cNvSpPr>
          <p:nvPr>
            <p:ph type="body" orient="vert" sz="quarter" idx="78" hasCustomPrompt="1"/>
          </p:nvPr>
        </p:nvSpPr>
        <p:spPr>
          <a:xfrm>
            <a:off x="9173000"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01" name="縦書きテキスト プレースホルダー 101"/>
          <p:cNvSpPr>
            <a:spLocks noGrp="1"/>
          </p:cNvSpPr>
          <p:nvPr>
            <p:ph type="body" orient="vert" sz="quarter" idx="79" hasCustomPrompt="1"/>
          </p:nvPr>
        </p:nvSpPr>
        <p:spPr>
          <a:xfrm>
            <a:off x="9173000"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04" name="図プレースホルダー 2"/>
          <p:cNvSpPr>
            <a:spLocks noGrp="1"/>
          </p:cNvSpPr>
          <p:nvPr>
            <p:ph type="pic" sz="quarter" idx="80" hasCustomPrompt="1"/>
          </p:nvPr>
        </p:nvSpPr>
        <p:spPr>
          <a:xfrm>
            <a:off x="2230070" y="887761"/>
            <a:ext cx="6222553" cy="4492931"/>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地図を挿入する</a:t>
            </a:r>
          </a:p>
        </p:txBody>
      </p:sp>
    </p:spTree>
    <p:extLst>
      <p:ext uri="{BB962C8B-B14F-4D97-AF65-F5344CB8AC3E}">
        <p14:creationId xmlns:p14="http://schemas.microsoft.com/office/powerpoint/2010/main" val="3130864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84F5803-E453-42A9-B0E2-E7D2A9427D80}" type="datetimeFigureOut">
              <a:rPr kumimoji="1" lang="ja-JP" altLang="en-US" smtClean="0"/>
              <a:t>2023/4/26</a:t>
            </a:fld>
            <a:endParaRPr kumimoji="1" lang="ja-JP" alt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17C566E-A188-403C-A6B5-BE2C02E204B0}" type="slidenum">
              <a:rPr kumimoji="1" lang="ja-JP" altLang="en-US" smtClean="0"/>
              <a:t>‹#›</a:t>
            </a:fld>
            <a:endParaRPr kumimoji="1" lang="ja-JP" altLang="en-US" dirty="0"/>
          </a:p>
        </p:txBody>
      </p:sp>
    </p:spTree>
    <p:extLst>
      <p:ext uri="{BB962C8B-B14F-4D97-AF65-F5344CB8AC3E}">
        <p14:creationId xmlns:p14="http://schemas.microsoft.com/office/powerpoint/2010/main" val="737321151"/>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5" r:id="rId3"/>
    <p:sldLayoutId id="2147483673" r:id="rId4"/>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package" Target="../embeddings/Microsoft_Excel_Worksheet1.xlsx"/><Relationship Id="rId5" Type="http://schemas.openxmlformats.org/officeDocument/2006/relationships/image" Target="../media/image14.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 name="角丸四角形 30">
            <a:extLst>
              <a:ext uri="{FF2B5EF4-FFF2-40B4-BE49-F238E27FC236}">
                <a16:creationId xmlns:a16="http://schemas.microsoft.com/office/drawing/2014/main" id="{4C34583E-0909-47E9-845F-3A57D5F5C06A}"/>
              </a:ext>
            </a:extLst>
          </p:cNvPr>
          <p:cNvSpPr/>
          <p:nvPr/>
        </p:nvSpPr>
        <p:spPr>
          <a:xfrm>
            <a:off x="4049485" y="130111"/>
            <a:ext cx="2648857" cy="363374"/>
          </a:xfrm>
          <a:prstGeom prst="roundRect">
            <a:avLst>
              <a:gd name="adj" fmla="val 6333"/>
            </a:avLst>
          </a:prstGeom>
          <a:solidFill>
            <a:schemeClr val="accent6">
              <a:lumMod val="40000"/>
              <a:lumOff val="6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5">
                    <a:lumMod val="75000"/>
                  </a:schemeClr>
                </a:solidFill>
                <a:latin typeface="UD デジタル 教科書体 N-B" panose="02020700000000000000" pitchFamily="17" charset="-128"/>
                <a:ea typeface="UD デジタル 教科書体 N-B" panose="02020700000000000000" pitchFamily="17" charset="-128"/>
              </a:rPr>
              <a:t>西区事業所　連絡先</a:t>
            </a:r>
            <a:endParaRPr kumimoji="1" lang="en-US" altLang="ja-JP" sz="1600" dirty="0">
              <a:solidFill>
                <a:schemeClr val="accent5">
                  <a:lumMod val="75000"/>
                </a:schemeClr>
              </a:solidFill>
              <a:latin typeface="UD デジタル 教科書体 N-B" panose="02020700000000000000" pitchFamily="17" charset="-128"/>
              <a:ea typeface="UD デジタル 教科書体 N-B" panose="02020700000000000000" pitchFamily="17" charset="-128"/>
            </a:endParaRPr>
          </a:p>
        </p:txBody>
      </p:sp>
      <p:graphicFrame>
        <p:nvGraphicFramePr>
          <p:cNvPr id="6" name="オブジェクト 5">
            <a:extLst>
              <a:ext uri="{FF2B5EF4-FFF2-40B4-BE49-F238E27FC236}">
                <a16:creationId xmlns:a16="http://schemas.microsoft.com/office/drawing/2014/main" id="{5328E26B-DB8F-41E3-9CD9-A5A8C683CCE6}"/>
              </a:ext>
            </a:extLst>
          </p:cNvPr>
          <p:cNvGraphicFramePr>
            <a:graphicFrameLocks noChangeAspect="1"/>
          </p:cNvGraphicFramePr>
          <p:nvPr>
            <p:extLst>
              <p:ext uri="{D42A27DB-BD31-4B8C-83A1-F6EECF244321}">
                <p14:modId xmlns:p14="http://schemas.microsoft.com/office/powerpoint/2010/main" val="1160849430"/>
              </p:ext>
            </p:extLst>
          </p:nvPr>
        </p:nvGraphicFramePr>
        <p:xfrm>
          <a:off x="232629" y="765175"/>
          <a:ext cx="5113277" cy="6330950"/>
        </p:xfrm>
        <a:graphic>
          <a:graphicData uri="http://schemas.openxmlformats.org/presentationml/2006/ole">
            <mc:AlternateContent xmlns:mc="http://schemas.openxmlformats.org/markup-compatibility/2006">
              <mc:Choice xmlns:v="urn:schemas-microsoft-com:vml" Requires="v">
                <p:oleObj name="Worksheet" r:id="rId4" imgW="7429594" imgH="9201233" progId="Excel.Sheet.12">
                  <p:embed/>
                </p:oleObj>
              </mc:Choice>
              <mc:Fallback>
                <p:oleObj name="Worksheet" r:id="rId4" imgW="7429594" imgH="9201233" progId="Excel.Sheet.12">
                  <p:embed/>
                  <p:pic>
                    <p:nvPicPr>
                      <p:cNvPr id="0" name=""/>
                      <p:cNvPicPr/>
                      <p:nvPr/>
                    </p:nvPicPr>
                    <p:blipFill>
                      <a:blip r:embed="rId5"/>
                      <a:stretch>
                        <a:fillRect/>
                      </a:stretch>
                    </p:blipFill>
                    <p:spPr>
                      <a:xfrm>
                        <a:off x="232629" y="765175"/>
                        <a:ext cx="5113277" cy="6330950"/>
                      </a:xfrm>
                      <a:prstGeom prst="rect">
                        <a:avLst/>
                      </a:prstGeom>
                    </p:spPr>
                  </p:pic>
                </p:oleObj>
              </mc:Fallback>
            </mc:AlternateContent>
          </a:graphicData>
        </a:graphic>
      </p:graphicFrame>
      <p:graphicFrame>
        <p:nvGraphicFramePr>
          <p:cNvPr id="2" name="オブジェクト 1">
            <a:extLst>
              <a:ext uri="{FF2B5EF4-FFF2-40B4-BE49-F238E27FC236}">
                <a16:creationId xmlns:a16="http://schemas.microsoft.com/office/drawing/2014/main" id="{D984840B-3008-44C7-B151-016B4B4F71B0}"/>
              </a:ext>
            </a:extLst>
          </p:cNvPr>
          <p:cNvGraphicFramePr>
            <a:graphicFrameLocks noChangeAspect="1"/>
          </p:cNvGraphicFramePr>
          <p:nvPr>
            <p:extLst>
              <p:ext uri="{D42A27DB-BD31-4B8C-83A1-F6EECF244321}">
                <p14:modId xmlns:p14="http://schemas.microsoft.com/office/powerpoint/2010/main" val="1184848633"/>
              </p:ext>
            </p:extLst>
          </p:nvPr>
        </p:nvGraphicFramePr>
        <p:xfrm>
          <a:off x="5507038" y="765175"/>
          <a:ext cx="5022850" cy="6330950"/>
        </p:xfrm>
        <a:graphic>
          <a:graphicData uri="http://schemas.openxmlformats.org/presentationml/2006/ole">
            <mc:AlternateContent xmlns:mc="http://schemas.openxmlformats.org/markup-compatibility/2006">
              <mc:Choice xmlns:v="urn:schemas-microsoft-com:vml" Requires="v">
                <p:oleObj name="Worksheet" r:id="rId6" imgW="7296078" imgH="9201233" progId="Excel.Sheet.12">
                  <p:embed/>
                </p:oleObj>
              </mc:Choice>
              <mc:Fallback>
                <p:oleObj name="Worksheet" r:id="rId6" imgW="7296078" imgH="9201233" progId="Excel.Sheet.12">
                  <p:embed/>
                  <p:pic>
                    <p:nvPicPr>
                      <p:cNvPr id="0" name=""/>
                      <p:cNvPicPr/>
                      <p:nvPr/>
                    </p:nvPicPr>
                    <p:blipFill>
                      <a:blip r:embed="rId7"/>
                      <a:stretch>
                        <a:fillRect/>
                      </a:stretch>
                    </p:blipFill>
                    <p:spPr>
                      <a:xfrm>
                        <a:off x="5507038" y="765175"/>
                        <a:ext cx="5022850" cy="6330950"/>
                      </a:xfrm>
                      <a:prstGeom prst="rect">
                        <a:avLst/>
                      </a:prstGeom>
                    </p:spPr>
                  </p:pic>
                </p:oleObj>
              </mc:Fallback>
            </mc:AlternateContent>
          </a:graphicData>
        </a:graphic>
      </p:graphicFrame>
    </p:spTree>
    <p:extLst>
      <p:ext uri="{BB962C8B-B14F-4D97-AF65-F5344CB8AC3E}">
        <p14:creationId xmlns:p14="http://schemas.microsoft.com/office/powerpoint/2010/main" val="41762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図プレースホルダー 6">
            <a:extLst>
              <a:ext uri="{FF2B5EF4-FFF2-40B4-BE49-F238E27FC236}">
                <a16:creationId xmlns:a16="http://schemas.microsoft.com/office/drawing/2014/main" id="{4AA23D03-1412-4BF3-86E6-D22C932E55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50" t="7731" r="2509" b="5663"/>
          <a:stretch/>
        </p:blipFill>
        <p:spPr>
          <a:xfrm rot="16200000">
            <a:off x="-203710" y="1321242"/>
            <a:ext cx="7011733" cy="5205879"/>
          </a:xfrm>
          <a:prstGeom prst="rect">
            <a:avLst/>
          </a:prstGeom>
        </p:spPr>
      </p:pic>
      <p:sp>
        <p:nvSpPr>
          <p:cNvPr id="3" name="縦書きテキスト プレースホルダー 302">
            <a:extLst>
              <a:ext uri="{FF2B5EF4-FFF2-40B4-BE49-F238E27FC236}">
                <a16:creationId xmlns:a16="http://schemas.microsoft.com/office/drawing/2014/main" id="{D1C3C8B1-C0D4-427A-82CB-C07BB89D1AF8}"/>
              </a:ext>
            </a:extLst>
          </p:cNvPr>
          <p:cNvSpPr txBox="1">
            <a:spLocks/>
          </p:cNvSpPr>
          <p:nvPr/>
        </p:nvSpPr>
        <p:spPr>
          <a:xfrm>
            <a:off x="230580" y="132445"/>
            <a:ext cx="2730335" cy="478970"/>
          </a:xfrm>
          <a:prstGeom prst="rect">
            <a:avLst/>
          </a:prstGeom>
          <a:solidFill>
            <a:schemeClr val="accent6">
              <a:lumMod val="75000"/>
            </a:schemeClr>
          </a:solidFill>
        </p:spPr>
        <p:txBody>
          <a:bodyPr>
            <a:normAutofit fontScale="775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20000"/>
              </a:lnSpc>
              <a:spcBef>
                <a:spcPts val="0"/>
              </a:spcBef>
              <a:buNone/>
            </a:pPr>
            <a:r>
              <a:rPr lang="ja-JP" altLang="en-US" sz="3200" dirty="0">
                <a:solidFill>
                  <a:schemeClr val="accent4">
                    <a:lumMod val="60000"/>
                    <a:lumOff val="40000"/>
                  </a:schemeClr>
                </a:solidFill>
                <a:latin typeface="UD デジタル 教科書体 NK-B" panose="02020700000000000000" pitchFamily="18" charset="-128"/>
                <a:ea typeface="UD デジタル 教科書体 NK-B" panose="02020700000000000000" pitchFamily="18" charset="-128"/>
              </a:rPr>
              <a:t>西区事業所マップ</a:t>
            </a:r>
          </a:p>
        </p:txBody>
      </p:sp>
      <p:grpSp>
        <p:nvGrpSpPr>
          <p:cNvPr id="93" name="グループ化 92">
            <a:extLst>
              <a:ext uri="{FF2B5EF4-FFF2-40B4-BE49-F238E27FC236}">
                <a16:creationId xmlns:a16="http://schemas.microsoft.com/office/drawing/2014/main" id="{19B6E57C-98FB-40DC-BAFF-4B50EABC78C6}"/>
              </a:ext>
            </a:extLst>
          </p:cNvPr>
          <p:cNvGrpSpPr/>
          <p:nvPr/>
        </p:nvGrpSpPr>
        <p:grpSpPr>
          <a:xfrm>
            <a:off x="-6969" y="3216597"/>
            <a:ext cx="1459883" cy="1247775"/>
            <a:chOff x="67648" y="2482574"/>
            <a:chExt cx="2393283" cy="1726448"/>
          </a:xfrm>
        </p:grpSpPr>
        <p:grpSp>
          <p:nvGrpSpPr>
            <p:cNvPr id="17" name="グループ化 16">
              <a:extLst>
                <a:ext uri="{FF2B5EF4-FFF2-40B4-BE49-F238E27FC236}">
                  <a16:creationId xmlns:a16="http://schemas.microsoft.com/office/drawing/2014/main" id="{F7FC9FC6-742E-44BD-AF39-F3B23699FB61}"/>
                </a:ext>
              </a:extLst>
            </p:cNvPr>
            <p:cNvGrpSpPr/>
            <p:nvPr/>
          </p:nvGrpSpPr>
          <p:grpSpPr>
            <a:xfrm>
              <a:off x="67648" y="2482574"/>
              <a:ext cx="2393283" cy="1726448"/>
              <a:chOff x="56254" y="2869492"/>
              <a:chExt cx="2368936" cy="1693791"/>
            </a:xfrm>
          </p:grpSpPr>
          <p:sp>
            <p:nvSpPr>
              <p:cNvPr id="6" name="角丸四角形 30">
                <a:extLst>
                  <a:ext uri="{FF2B5EF4-FFF2-40B4-BE49-F238E27FC236}">
                    <a16:creationId xmlns:a16="http://schemas.microsoft.com/office/drawing/2014/main" id="{75AC01C9-A8D6-4467-A334-30795E9C7343}"/>
                  </a:ext>
                </a:extLst>
              </p:cNvPr>
              <p:cNvSpPr/>
              <p:nvPr/>
            </p:nvSpPr>
            <p:spPr>
              <a:xfrm>
                <a:off x="122231" y="2869492"/>
                <a:ext cx="2302959" cy="1693791"/>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縦書きテキスト プレースホルダー 288">
                <a:extLst>
                  <a:ext uri="{FF2B5EF4-FFF2-40B4-BE49-F238E27FC236}">
                    <a16:creationId xmlns:a16="http://schemas.microsoft.com/office/drawing/2014/main" id="{F65E43A2-7597-4DFB-9E4E-ECC34667F2BA}"/>
                  </a:ext>
                </a:extLst>
              </p:cNvPr>
              <p:cNvSpPr txBox="1">
                <a:spLocks/>
              </p:cNvSpPr>
              <p:nvPr/>
            </p:nvSpPr>
            <p:spPr>
              <a:xfrm>
                <a:off x="213670" y="2929695"/>
                <a:ext cx="1758902" cy="199790"/>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800" dirty="0">
                    <a:solidFill>
                      <a:srgbClr val="4747FF"/>
                    </a:solidFill>
                    <a:latin typeface="UD デジタル 教科書体 N-B" panose="02020700000000000000" pitchFamily="17" charset="-128"/>
                    <a:ea typeface="UD デジタル 教科書体 N-B" panose="02020700000000000000" pitchFamily="17" charset="-128"/>
                  </a:rPr>
                  <a:t>就労継続支援Ｂ型</a:t>
                </a:r>
              </a:p>
            </p:txBody>
          </p:sp>
          <p:sp>
            <p:nvSpPr>
              <p:cNvPr id="14" name="縦書きテキスト プレースホルダー 289">
                <a:extLst>
                  <a:ext uri="{FF2B5EF4-FFF2-40B4-BE49-F238E27FC236}">
                    <a16:creationId xmlns:a16="http://schemas.microsoft.com/office/drawing/2014/main" id="{F7A373BC-C441-4D04-BB72-4A2CC3DA0B9E}"/>
                  </a:ext>
                </a:extLst>
              </p:cNvPr>
              <p:cNvSpPr txBox="1">
                <a:spLocks/>
              </p:cNvSpPr>
              <p:nvPr/>
            </p:nvSpPr>
            <p:spPr>
              <a:xfrm>
                <a:off x="56254" y="3167018"/>
                <a:ext cx="2287504" cy="1107372"/>
              </a:xfrm>
              <a:prstGeom prst="rect">
                <a:avLst/>
              </a:prstGeom>
            </p:spPr>
            <p:txBody>
              <a:bodyPr>
                <a:normAutofit fontScale="250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20000"/>
                  </a:lnSpc>
                  <a:spcBef>
                    <a:spcPts val="0"/>
                  </a:spcBef>
                  <a:buNone/>
                </a:pPr>
                <a:r>
                  <a:rPr lang="ja-JP" altLang="en-US" sz="13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一般企業等での就労が困難な人に、働く場を提供するとともに、知識及び能力の向上のために必要な訓練を行うサービスです。</a:t>
                </a:r>
                <a:endParaRPr lang="ja-JP" altLang="en-US" sz="1300" dirty="0">
                  <a:latin typeface="UD デジタル 教科書体 N-B" panose="02020700000000000000" pitchFamily="17" charset="-128"/>
                  <a:ea typeface="UD デジタル 教科書体 N-B" panose="02020700000000000000" pitchFamily="17" charset="-128"/>
                </a:endParaRPr>
              </a:p>
            </p:txBody>
          </p:sp>
        </p:grpSp>
        <p:sp>
          <p:nvSpPr>
            <p:cNvPr id="73" name="縦書きテキスト プレースホルダー 289">
              <a:extLst>
                <a:ext uri="{FF2B5EF4-FFF2-40B4-BE49-F238E27FC236}">
                  <a16:creationId xmlns:a16="http://schemas.microsoft.com/office/drawing/2014/main" id="{8966BF25-821D-442E-A304-AB23440149CC}"/>
                </a:ext>
              </a:extLst>
            </p:cNvPr>
            <p:cNvSpPr txBox="1">
              <a:spLocks/>
            </p:cNvSpPr>
            <p:nvPr/>
          </p:nvSpPr>
          <p:spPr>
            <a:xfrm>
              <a:off x="78583" y="3801979"/>
              <a:ext cx="2199052" cy="34740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endParaRPr lang="ja-JP" altLang="en-US" sz="800" dirty="0">
                <a:solidFill>
                  <a:srgbClr val="800080"/>
                </a:solidFill>
                <a:latin typeface="UD デジタル 教科書体 N-B" panose="02020700000000000000" pitchFamily="17" charset="-128"/>
                <a:ea typeface="UD デジタル 教科書体 N-B" panose="02020700000000000000" pitchFamily="17" charset="-128"/>
              </a:endParaRPr>
            </a:p>
          </p:txBody>
        </p:sp>
      </p:grpSp>
      <p:grpSp>
        <p:nvGrpSpPr>
          <p:cNvPr id="94" name="グループ化 93">
            <a:extLst>
              <a:ext uri="{FF2B5EF4-FFF2-40B4-BE49-F238E27FC236}">
                <a16:creationId xmlns:a16="http://schemas.microsoft.com/office/drawing/2014/main" id="{83F4D354-C8FE-415B-82D8-07E558A25271}"/>
              </a:ext>
            </a:extLst>
          </p:cNvPr>
          <p:cNvGrpSpPr/>
          <p:nvPr/>
        </p:nvGrpSpPr>
        <p:grpSpPr>
          <a:xfrm>
            <a:off x="69720" y="636021"/>
            <a:ext cx="1457325" cy="1193256"/>
            <a:chOff x="69164" y="820155"/>
            <a:chExt cx="2305736" cy="1567154"/>
          </a:xfrm>
        </p:grpSpPr>
        <p:grpSp>
          <p:nvGrpSpPr>
            <p:cNvPr id="16" name="グループ化 15">
              <a:extLst>
                <a:ext uri="{FF2B5EF4-FFF2-40B4-BE49-F238E27FC236}">
                  <a16:creationId xmlns:a16="http://schemas.microsoft.com/office/drawing/2014/main" id="{B35C9C8C-833C-48D6-9AD2-DED0D7EE88B0}"/>
                </a:ext>
              </a:extLst>
            </p:cNvPr>
            <p:cNvGrpSpPr/>
            <p:nvPr/>
          </p:nvGrpSpPr>
          <p:grpSpPr>
            <a:xfrm>
              <a:off x="69164" y="820155"/>
              <a:ext cx="2305736" cy="1567154"/>
              <a:chOff x="266684" y="869223"/>
              <a:chExt cx="2365482" cy="1628477"/>
            </a:xfrm>
          </p:grpSpPr>
          <p:sp>
            <p:nvSpPr>
              <p:cNvPr id="4" name="角丸四角形 30">
                <a:extLst>
                  <a:ext uri="{FF2B5EF4-FFF2-40B4-BE49-F238E27FC236}">
                    <a16:creationId xmlns:a16="http://schemas.microsoft.com/office/drawing/2014/main" id="{47B66292-6364-4994-ADD9-94264F369005}"/>
                  </a:ext>
                </a:extLst>
              </p:cNvPr>
              <p:cNvSpPr/>
              <p:nvPr/>
            </p:nvSpPr>
            <p:spPr>
              <a:xfrm>
                <a:off x="266684" y="869223"/>
                <a:ext cx="2365482" cy="1628477"/>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縦書きテキスト プレースホルダー 287">
                <a:extLst>
                  <a:ext uri="{FF2B5EF4-FFF2-40B4-BE49-F238E27FC236}">
                    <a16:creationId xmlns:a16="http://schemas.microsoft.com/office/drawing/2014/main" id="{81768F2D-99D9-42C5-9653-D993F87FFCA7}"/>
                  </a:ext>
                </a:extLst>
              </p:cNvPr>
              <p:cNvSpPr txBox="1">
                <a:spLocks/>
              </p:cNvSpPr>
              <p:nvPr/>
            </p:nvSpPr>
            <p:spPr>
              <a:xfrm>
                <a:off x="266684" y="1170541"/>
                <a:ext cx="2251471" cy="880511"/>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t>　</a:t>
                </a:r>
                <a:r>
                  <a:rPr lang="ja-JP" altLang="en-US" sz="800" dirty="0">
                    <a:latin typeface="UD デジタル 教科書体 N-B" panose="02020700000000000000" pitchFamily="17" charset="-128"/>
                    <a:ea typeface="UD デジタル 教科書体 N-B" panose="02020700000000000000" pitchFamily="17" charset="-128"/>
                  </a:rPr>
                  <a:t>介護を必要とする人が、昼間、入浴、排泄、食事などの介護を受けるとともに、趣味を生かした活動や生産活動の機会の提供を受けるサービスです。</a:t>
                </a:r>
              </a:p>
            </p:txBody>
          </p:sp>
          <p:sp>
            <p:nvSpPr>
              <p:cNvPr id="7" name="縦書きテキスト プレースホルダー 220">
                <a:extLst>
                  <a:ext uri="{FF2B5EF4-FFF2-40B4-BE49-F238E27FC236}">
                    <a16:creationId xmlns:a16="http://schemas.microsoft.com/office/drawing/2014/main" id="{30F5A2CE-E892-4589-8FAD-7A30C0670A58}"/>
                  </a:ext>
                </a:extLst>
              </p:cNvPr>
              <p:cNvSpPr txBox="1">
                <a:spLocks/>
              </p:cNvSpPr>
              <p:nvPr/>
            </p:nvSpPr>
            <p:spPr>
              <a:xfrm>
                <a:off x="349589" y="944373"/>
                <a:ext cx="1962161" cy="310839"/>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CC0000"/>
                    </a:solidFill>
                    <a:latin typeface="UD デジタル 教科書体 N-B" panose="02020700000000000000" pitchFamily="17" charset="-128"/>
                    <a:ea typeface="UD デジタル 教科書体 N-B" panose="02020700000000000000" pitchFamily="17" charset="-128"/>
                  </a:rPr>
                  <a:t>生活介護</a:t>
                </a:r>
              </a:p>
            </p:txBody>
          </p:sp>
        </p:grpSp>
        <p:sp>
          <p:nvSpPr>
            <p:cNvPr id="72" name="縦書きテキスト プレースホルダー 289">
              <a:extLst>
                <a:ext uri="{FF2B5EF4-FFF2-40B4-BE49-F238E27FC236}">
                  <a16:creationId xmlns:a16="http://schemas.microsoft.com/office/drawing/2014/main" id="{369812DA-F6FA-4DCF-8D66-FCB0BD9F3A9E}"/>
                </a:ext>
              </a:extLst>
            </p:cNvPr>
            <p:cNvSpPr txBox="1">
              <a:spLocks/>
            </p:cNvSpPr>
            <p:nvPr/>
          </p:nvSpPr>
          <p:spPr>
            <a:xfrm>
              <a:off x="69164" y="2145207"/>
              <a:ext cx="2070988" cy="228267"/>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endParaRPr lang="ja-JP" altLang="en-US" sz="700" dirty="0">
                <a:solidFill>
                  <a:srgbClr val="CC0000"/>
                </a:solidFill>
                <a:latin typeface="UD デジタル 教科書体 N-B" panose="02020700000000000000" pitchFamily="17" charset="-128"/>
                <a:ea typeface="UD デジタル 教科書体 N-B" panose="02020700000000000000" pitchFamily="17" charset="-128"/>
              </a:endParaRPr>
            </a:p>
          </p:txBody>
        </p:sp>
      </p:grpSp>
      <p:grpSp>
        <p:nvGrpSpPr>
          <p:cNvPr id="92" name="グループ化 91">
            <a:extLst>
              <a:ext uri="{FF2B5EF4-FFF2-40B4-BE49-F238E27FC236}">
                <a16:creationId xmlns:a16="http://schemas.microsoft.com/office/drawing/2014/main" id="{53F57CD0-E9AC-47BB-A992-431D9B4B9CDC}"/>
              </a:ext>
            </a:extLst>
          </p:cNvPr>
          <p:cNvGrpSpPr/>
          <p:nvPr/>
        </p:nvGrpSpPr>
        <p:grpSpPr>
          <a:xfrm>
            <a:off x="-23703" y="1865073"/>
            <a:ext cx="1571290" cy="1326333"/>
            <a:chOff x="109831" y="4256880"/>
            <a:chExt cx="1834494" cy="1854200"/>
          </a:xfrm>
        </p:grpSpPr>
        <p:grpSp>
          <p:nvGrpSpPr>
            <p:cNvPr id="19" name="グループ化 18">
              <a:extLst>
                <a:ext uri="{FF2B5EF4-FFF2-40B4-BE49-F238E27FC236}">
                  <a16:creationId xmlns:a16="http://schemas.microsoft.com/office/drawing/2014/main" id="{6024046E-B49D-40DB-AE5B-4564CCB3367F}"/>
                </a:ext>
              </a:extLst>
            </p:cNvPr>
            <p:cNvGrpSpPr/>
            <p:nvPr/>
          </p:nvGrpSpPr>
          <p:grpSpPr>
            <a:xfrm>
              <a:off x="161852" y="4256880"/>
              <a:ext cx="1666658" cy="1854200"/>
              <a:chOff x="207935" y="4651685"/>
              <a:chExt cx="1666658" cy="1944915"/>
            </a:xfrm>
          </p:grpSpPr>
          <p:sp>
            <p:nvSpPr>
              <p:cNvPr id="8" name="角丸四角形 30">
                <a:extLst>
                  <a:ext uri="{FF2B5EF4-FFF2-40B4-BE49-F238E27FC236}">
                    <a16:creationId xmlns:a16="http://schemas.microsoft.com/office/drawing/2014/main" id="{7DA3C0C7-C667-414D-9422-E13969C03B69}"/>
                  </a:ext>
                </a:extLst>
              </p:cNvPr>
              <p:cNvSpPr/>
              <p:nvPr/>
            </p:nvSpPr>
            <p:spPr>
              <a:xfrm>
                <a:off x="238006" y="4651685"/>
                <a:ext cx="1636587" cy="1944915"/>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5" name="縦書きテキスト プレースホルダー 290">
                <a:extLst>
                  <a:ext uri="{FF2B5EF4-FFF2-40B4-BE49-F238E27FC236}">
                    <a16:creationId xmlns:a16="http://schemas.microsoft.com/office/drawing/2014/main" id="{4490C3BA-697F-4471-A725-2BB1A5AFCFCF}"/>
                  </a:ext>
                </a:extLst>
              </p:cNvPr>
              <p:cNvSpPr txBox="1">
                <a:spLocks/>
              </p:cNvSpPr>
              <p:nvPr/>
            </p:nvSpPr>
            <p:spPr>
              <a:xfrm>
                <a:off x="275149" y="4661800"/>
                <a:ext cx="1467141" cy="374744"/>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00B050"/>
                    </a:solidFill>
                    <a:latin typeface="UD デジタル 教科書体 N-B" panose="02020700000000000000" pitchFamily="17" charset="-128"/>
                    <a:ea typeface="UD デジタル 教科書体 N-B" panose="02020700000000000000" pitchFamily="17" charset="-128"/>
                  </a:rPr>
                  <a:t>就労継続支援Ａ型</a:t>
                </a:r>
              </a:p>
            </p:txBody>
          </p:sp>
          <p:sp>
            <p:nvSpPr>
              <p:cNvPr id="18" name="縦書きテキスト プレースホルダー 291">
                <a:extLst>
                  <a:ext uri="{FF2B5EF4-FFF2-40B4-BE49-F238E27FC236}">
                    <a16:creationId xmlns:a16="http://schemas.microsoft.com/office/drawing/2014/main" id="{C6EE78F8-0989-4D94-8853-23ABB10FEE36}"/>
                  </a:ext>
                </a:extLst>
              </p:cNvPr>
              <p:cNvSpPr txBox="1">
                <a:spLocks/>
              </p:cNvSpPr>
              <p:nvPr/>
            </p:nvSpPr>
            <p:spPr>
              <a:xfrm>
                <a:off x="207935" y="4867810"/>
                <a:ext cx="1617076" cy="756332"/>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800" dirty="0">
                    <a:latin typeface="UD デジタル 教科書体 N-B" panose="02020700000000000000" pitchFamily="17" charset="-128"/>
                    <a:ea typeface="UD デジタル 教科書体 N-B" panose="02020700000000000000" pitchFamily="17" charset="-128"/>
                  </a:rPr>
                  <a:t>　</a:t>
                </a:r>
                <a:r>
                  <a:rPr lang="ja-JP" altLang="en-US" sz="700" dirty="0">
                    <a:latin typeface="UD デジタル 教科書体 N-B" panose="02020700000000000000" pitchFamily="17" charset="-128"/>
                    <a:ea typeface="UD デジタル 教科書体 N-B" panose="02020700000000000000" pitchFamily="17" charset="-128"/>
                  </a:rPr>
                  <a:t>生産活動を通じて、その知識と能力の向上に必要な訓練などの障がい福祉サービスを供与することを目的としています。障がい者と雇用契約を結び、原則として最低賃金を保障するしくみの“雇用型”サービスです。</a:t>
                </a:r>
                <a:endParaRPr lang="ja-JP" altLang="en-US" sz="800" dirty="0">
                  <a:latin typeface="UD デジタル 教科書体 N-B" panose="02020700000000000000" pitchFamily="17" charset="-128"/>
                  <a:ea typeface="UD デジタル 教科書体 N-B" panose="02020700000000000000" pitchFamily="17" charset="-128"/>
                </a:endParaRPr>
              </a:p>
            </p:txBody>
          </p:sp>
        </p:grpSp>
        <p:sp>
          <p:nvSpPr>
            <p:cNvPr id="78" name="縦書きテキスト プレースホルダー 289">
              <a:extLst>
                <a:ext uri="{FF2B5EF4-FFF2-40B4-BE49-F238E27FC236}">
                  <a16:creationId xmlns:a16="http://schemas.microsoft.com/office/drawing/2014/main" id="{033126DE-F9A9-4637-96A7-7AADD49E4F70}"/>
                </a:ext>
              </a:extLst>
            </p:cNvPr>
            <p:cNvSpPr txBox="1">
              <a:spLocks/>
            </p:cNvSpPr>
            <p:nvPr/>
          </p:nvSpPr>
          <p:spPr>
            <a:xfrm>
              <a:off x="109831" y="5742894"/>
              <a:ext cx="1834494" cy="305118"/>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800" dirty="0">
                  <a:solidFill>
                    <a:srgbClr val="00B050"/>
                  </a:solidFill>
                  <a:latin typeface="HGS創英角ｺﾞｼｯｸUB" panose="020B0900000000000000" pitchFamily="50" charset="-128"/>
                  <a:ea typeface="HGS創英角ｺﾞｼｯｸUB" panose="020B0900000000000000" pitchFamily="50" charset="-128"/>
                </a:rPr>
                <a:t>⑫⑬⑭⑮⑯⑰⑱⑲⑳㉑㉒㉓㉔</a:t>
              </a:r>
            </a:p>
          </p:txBody>
        </p:sp>
      </p:grpSp>
      <p:grpSp>
        <p:nvGrpSpPr>
          <p:cNvPr id="28" name="グループ化 27">
            <a:extLst>
              <a:ext uri="{FF2B5EF4-FFF2-40B4-BE49-F238E27FC236}">
                <a16:creationId xmlns:a16="http://schemas.microsoft.com/office/drawing/2014/main" id="{80A1D306-5B36-46BE-A989-A4766EEAFB2D}"/>
              </a:ext>
            </a:extLst>
          </p:cNvPr>
          <p:cNvGrpSpPr/>
          <p:nvPr/>
        </p:nvGrpSpPr>
        <p:grpSpPr>
          <a:xfrm>
            <a:off x="5245010" y="483409"/>
            <a:ext cx="1352701" cy="1242125"/>
            <a:chOff x="8223128" y="102263"/>
            <a:chExt cx="2365482" cy="1522498"/>
          </a:xfrm>
        </p:grpSpPr>
        <p:sp>
          <p:nvSpPr>
            <p:cNvPr id="12" name="角丸四角形 30">
              <a:extLst>
                <a:ext uri="{FF2B5EF4-FFF2-40B4-BE49-F238E27FC236}">
                  <a16:creationId xmlns:a16="http://schemas.microsoft.com/office/drawing/2014/main" id="{C5460A1B-A37B-49DC-BA6C-350FF13FCC6B}"/>
                </a:ext>
              </a:extLst>
            </p:cNvPr>
            <p:cNvSpPr/>
            <p:nvPr/>
          </p:nvSpPr>
          <p:spPr>
            <a:xfrm>
              <a:off x="8223128" y="102263"/>
              <a:ext cx="2365482" cy="1522498"/>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創英角ｺﾞｼｯｸUB" panose="020B0900000000000000" pitchFamily="50" charset="-128"/>
                <a:ea typeface="HGS創英角ｺﾞｼｯｸUB" panose="020B0900000000000000" pitchFamily="50" charset="-128"/>
              </a:endParaRPr>
            </a:p>
          </p:txBody>
        </p:sp>
        <p:sp>
          <p:nvSpPr>
            <p:cNvPr id="22" name="縦書きテキスト プレースホルダー 294">
              <a:extLst>
                <a:ext uri="{FF2B5EF4-FFF2-40B4-BE49-F238E27FC236}">
                  <a16:creationId xmlns:a16="http://schemas.microsoft.com/office/drawing/2014/main" id="{ECE7C23A-7856-48F0-BADF-8599D12D035E}"/>
                </a:ext>
              </a:extLst>
            </p:cNvPr>
            <p:cNvSpPr txBox="1">
              <a:spLocks/>
            </p:cNvSpPr>
            <p:nvPr/>
          </p:nvSpPr>
          <p:spPr>
            <a:xfrm>
              <a:off x="8284255" y="121618"/>
              <a:ext cx="2165489" cy="280925"/>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zh-TW" altLang="en-US" sz="900" dirty="0">
                  <a:solidFill>
                    <a:srgbClr val="C1F10F"/>
                  </a:solidFill>
                  <a:latin typeface="UD デジタル 教科書体 N-B" panose="02020700000000000000" pitchFamily="17" charset="-128"/>
                  <a:ea typeface="UD デジタル 教科書体 N-B" panose="02020700000000000000" pitchFamily="17" charset="-128"/>
                </a:rPr>
                <a:t>就労移行支援事業</a:t>
              </a:r>
              <a:endParaRPr lang="ja-JP" altLang="en-US" sz="900" dirty="0">
                <a:solidFill>
                  <a:srgbClr val="C1F10F"/>
                </a:solidFill>
                <a:latin typeface="UD デジタル 教科書体 N-B" panose="02020700000000000000" pitchFamily="17" charset="-128"/>
                <a:ea typeface="UD デジタル 教科書体 N-B" panose="02020700000000000000" pitchFamily="17" charset="-128"/>
              </a:endParaRPr>
            </a:p>
          </p:txBody>
        </p:sp>
        <p:sp>
          <p:nvSpPr>
            <p:cNvPr id="23" name="縦書きテキスト プレースホルダー 295">
              <a:extLst>
                <a:ext uri="{FF2B5EF4-FFF2-40B4-BE49-F238E27FC236}">
                  <a16:creationId xmlns:a16="http://schemas.microsoft.com/office/drawing/2014/main" id="{FE550E1F-D1A6-4C68-83CA-BA32E87192B5}"/>
                </a:ext>
              </a:extLst>
            </p:cNvPr>
            <p:cNvSpPr txBox="1">
              <a:spLocks/>
            </p:cNvSpPr>
            <p:nvPr/>
          </p:nvSpPr>
          <p:spPr>
            <a:xfrm>
              <a:off x="8246198" y="313543"/>
              <a:ext cx="2327975" cy="99083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600" dirty="0">
                  <a:latin typeface="UD デジタル 教科書体 N-B" panose="02020700000000000000" pitchFamily="17" charset="-128"/>
                  <a:ea typeface="UD デジタル 教科書体 N-B" panose="02020700000000000000" pitchFamily="17" charset="-128"/>
                </a:rPr>
                <a:t>　</a:t>
              </a:r>
              <a:r>
                <a:rPr lang="ja-JP" altLang="en-US" sz="800" dirty="0">
                  <a:latin typeface="UD デジタル 教科書体 N-B" panose="02020700000000000000" pitchFamily="17" charset="-128"/>
                  <a:ea typeface="UD デジタル 教科書体 N-B" panose="02020700000000000000" pitchFamily="17" charset="-128"/>
                </a:rPr>
                <a:t>一般企業等への就労を希望する人が、一定期間、就労に必要な知識及び能力の向上のために必要な訓練を受けるサービスです。</a:t>
              </a:r>
              <a:endParaRPr lang="ja-JP" altLang="en-US" sz="600" dirty="0">
                <a:latin typeface="UD デジタル 教科書体 N-B" panose="02020700000000000000" pitchFamily="17" charset="-128"/>
                <a:ea typeface="UD デジタル 教科書体 N-B" panose="02020700000000000000" pitchFamily="17" charset="-128"/>
              </a:endParaRPr>
            </a:p>
          </p:txBody>
        </p:sp>
      </p:grpSp>
      <p:grpSp>
        <p:nvGrpSpPr>
          <p:cNvPr id="97" name="グループ化 96">
            <a:extLst>
              <a:ext uri="{FF2B5EF4-FFF2-40B4-BE49-F238E27FC236}">
                <a16:creationId xmlns:a16="http://schemas.microsoft.com/office/drawing/2014/main" id="{A105BDB3-B59E-45CD-824E-FE494E1DBF09}"/>
              </a:ext>
            </a:extLst>
          </p:cNvPr>
          <p:cNvGrpSpPr/>
          <p:nvPr/>
        </p:nvGrpSpPr>
        <p:grpSpPr>
          <a:xfrm>
            <a:off x="1134186" y="5914738"/>
            <a:ext cx="1360141" cy="1390648"/>
            <a:chOff x="252438" y="5723782"/>
            <a:chExt cx="2336610" cy="2985003"/>
          </a:xfrm>
        </p:grpSpPr>
        <p:grpSp>
          <p:nvGrpSpPr>
            <p:cNvPr id="98" name="グループ化 97">
              <a:extLst>
                <a:ext uri="{FF2B5EF4-FFF2-40B4-BE49-F238E27FC236}">
                  <a16:creationId xmlns:a16="http://schemas.microsoft.com/office/drawing/2014/main" id="{F4CFFCB8-205A-46AA-B79C-9992128F4AAA}"/>
                </a:ext>
              </a:extLst>
            </p:cNvPr>
            <p:cNvGrpSpPr/>
            <p:nvPr/>
          </p:nvGrpSpPr>
          <p:grpSpPr>
            <a:xfrm>
              <a:off x="252438" y="5723782"/>
              <a:ext cx="2336610" cy="2985003"/>
              <a:chOff x="8192859" y="5332696"/>
              <a:chExt cx="2612324" cy="2468495"/>
            </a:xfrm>
          </p:grpSpPr>
          <p:sp>
            <p:nvSpPr>
              <p:cNvPr id="100" name="角丸四角形 30">
                <a:extLst>
                  <a:ext uri="{FF2B5EF4-FFF2-40B4-BE49-F238E27FC236}">
                    <a16:creationId xmlns:a16="http://schemas.microsoft.com/office/drawing/2014/main" id="{F5BF2BE4-C62A-4DC8-AA1B-7B5641AB83DF}"/>
                  </a:ext>
                </a:extLst>
              </p:cNvPr>
              <p:cNvSpPr/>
              <p:nvPr/>
            </p:nvSpPr>
            <p:spPr>
              <a:xfrm>
                <a:off x="8192859" y="5332696"/>
                <a:ext cx="2612324" cy="2468495"/>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縦書きテキスト プレースホルダー 292">
                <a:extLst>
                  <a:ext uri="{FF2B5EF4-FFF2-40B4-BE49-F238E27FC236}">
                    <a16:creationId xmlns:a16="http://schemas.microsoft.com/office/drawing/2014/main" id="{AEDA941B-967B-491E-B13E-BB8BCEA905BA}"/>
                  </a:ext>
                </a:extLst>
              </p:cNvPr>
              <p:cNvSpPr txBox="1">
                <a:spLocks/>
              </p:cNvSpPr>
              <p:nvPr/>
            </p:nvSpPr>
            <p:spPr>
              <a:xfrm>
                <a:off x="8205650" y="5454393"/>
                <a:ext cx="2086879" cy="319803"/>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2">
                        <a:lumMod val="60000"/>
                        <a:lumOff val="40000"/>
                      </a:schemeClr>
                    </a:solidFill>
                    <a:latin typeface="UD デジタル 教科書体 N-B" panose="02020700000000000000" pitchFamily="17" charset="-128"/>
                    <a:ea typeface="UD デジタル 教科書体 N-B" panose="02020700000000000000" pitchFamily="17" charset="-128"/>
                  </a:rPr>
                  <a:t>短期入所</a:t>
                </a:r>
              </a:p>
            </p:txBody>
          </p:sp>
          <p:sp>
            <p:nvSpPr>
              <p:cNvPr id="102" name="縦書きテキスト プレースホルダー 293">
                <a:extLst>
                  <a:ext uri="{FF2B5EF4-FFF2-40B4-BE49-F238E27FC236}">
                    <a16:creationId xmlns:a16="http://schemas.microsoft.com/office/drawing/2014/main" id="{4909B0E9-6A25-45D6-A4DB-274A97EE4287}"/>
                  </a:ext>
                </a:extLst>
              </p:cNvPr>
              <p:cNvSpPr txBox="1">
                <a:spLocks/>
              </p:cNvSpPr>
              <p:nvPr/>
            </p:nvSpPr>
            <p:spPr>
              <a:xfrm>
                <a:off x="8192859" y="5796986"/>
                <a:ext cx="2579451" cy="1576708"/>
              </a:xfrm>
              <a:prstGeom prst="rect">
                <a:avLst/>
              </a:prstGeom>
            </p:spPr>
            <p:txBody>
              <a:bodyPr>
                <a:normAutofit fontScale="325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600" dirty="0">
                    <a:latin typeface="UD デジタル 教科書体 N-B" panose="02020700000000000000" pitchFamily="17" charset="-128"/>
                    <a:ea typeface="UD デジタル 教科書体 N-B" panose="02020700000000000000" pitchFamily="17" charset="-128"/>
                  </a:rPr>
                  <a:t>　</a:t>
                </a:r>
                <a:r>
                  <a:rPr lang="ja-JP" altLang="en-US" sz="2500" dirty="0">
                    <a:latin typeface="UD デジタル 教科書体 N-B" panose="02020700000000000000" pitchFamily="17" charset="-128"/>
                    <a:ea typeface="UD デジタル 教科書体 N-B" panose="02020700000000000000" pitchFamily="17" charset="-128"/>
                  </a:rPr>
                  <a:t>自宅で介護を行っている方が病気などの理由により介護が行えない場合に、障害のある方に短期間施設に入所していただき、入浴、排泄、食事などの介護を受けることのできるサービスです。</a:t>
                </a:r>
                <a:endParaRPr lang="en-US" altLang="ja-JP" sz="2500" dirty="0">
                  <a:latin typeface="UD デジタル 教科書体 N-B" panose="02020700000000000000" pitchFamily="17" charset="-128"/>
                  <a:ea typeface="UD デジタル 教科書体 N-B" panose="02020700000000000000" pitchFamily="17" charset="-128"/>
                </a:endParaRPr>
              </a:p>
            </p:txBody>
          </p:sp>
        </p:grpSp>
        <p:sp>
          <p:nvSpPr>
            <p:cNvPr id="99" name="縦書きテキスト プレースホルダー 289">
              <a:extLst>
                <a:ext uri="{FF2B5EF4-FFF2-40B4-BE49-F238E27FC236}">
                  <a16:creationId xmlns:a16="http://schemas.microsoft.com/office/drawing/2014/main" id="{DC1A65A9-1F0F-45FD-976A-BA3CD98A7CAD}"/>
                </a:ext>
              </a:extLst>
            </p:cNvPr>
            <p:cNvSpPr txBox="1">
              <a:spLocks/>
            </p:cNvSpPr>
            <p:nvPr/>
          </p:nvSpPr>
          <p:spPr>
            <a:xfrm>
              <a:off x="252438" y="8099237"/>
              <a:ext cx="2102071" cy="410315"/>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rPr>
                <a:t>㊼㊽㊾㊿㋐㋑㋒</a:t>
              </a:r>
              <a:endParaRPr lang="en-US" altLang="ja-JP" sz="90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endParaRPr>
            </a:p>
          </p:txBody>
        </p:sp>
      </p:grpSp>
      <p:grpSp>
        <p:nvGrpSpPr>
          <p:cNvPr id="95" name="グループ化 94">
            <a:extLst>
              <a:ext uri="{FF2B5EF4-FFF2-40B4-BE49-F238E27FC236}">
                <a16:creationId xmlns:a16="http://schemas.microsoft.com/office/drawing/2014/main" id="{C3C966AF-B641-4F00-95F9-76854DBB7520}"/>
              </a:ext>
            </a:extLst>
          </p:cNvPr>
          <p:cNvGrpSpPr/>
          <p:nvPr/>
        </p:nvGrpSpPr>
        <p:grpSpPr>
          <a:xfrm>
            <a:off x="32100" y="4645378"/>
            <a:ext cx="1284355" cy="1107035"/>
            <a:chOff x="306484" y="6064119"/>
            <a:chExt cx="2138155" cy="1224816"/>
          </a:xfrm>
        </p:grpSpPr>
        <p:grpSp>
          <p:nvGrpSpPr>
            <p:cNvPr id="29" name="グループ化 28">
              <a:extLst>
                <a:ext uri="{FF2B5EF4-FFF2-40B4-BE49-F238E27FC236}">
                  <a16:creationId xmlns:a16="http://schemas.microsoft.com/office/drawing/2014/main" id="{4B75562F-5091-4AC8-9C59-A5430E20BA2D}"/>
                </a:ext>
              </a:extLst>
            </p:cNvPr>
            <p:cNvGrpSpPr/>
            <p:nvPr/>
          </p:nvGrpSpPr>
          <p:grpSpPr>
            <a:xfrm>
              <a:off x="306484" y="6064119"/>
              <a:ext cx="2138155" cy="1218437"/>
              <a:chOff x="8253286" y="5614145"/>
              <a:chExt cx="2390453" cy="1007606"/>
            </a:xfrm>
          </p:grpSpPr>
          <p:sp>
            <p:nvSpPr>
              <p:cNvPr id="9" name="角丸四角形 30">
                <a:extLst>
                  <a:ext uri="{FF2B5EF4-FFF2-40B4-BE49-F238E27FC236}">
                    <a16:creationId xmlns:a16="http://schemas.microsoft.com/office/drawing/2014/main" id="{0CF2C7AF-FAFF-42F9-B38A-E76AC85DB9C0}"/>
                  </a:ext>
                </a:extLst>
              </p:cNvPr>
              <p:cNvSpPr/>
              <p:nvPr/>
            </p:nvSpPr>
            <p:spPr>
              <a:xfrm>
                <a:off x="8278257" y="5614145"/>
                <a:ext cx="2365482" cy="1007606"/>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縦書きテキスト プレースホルダー 292">
                <a:extLst>
                  <a:ext uri="{FF2B5EF4-FFF2-40B4-BE49-F238E27FC236}">
                    <a16:creationId xmlns:a16="http://schemas.microsoft.com/office/drawing/2014/main" id="{0C0A5753-9609-4A8B-BFB6-CA0D99FBDAE6}"/>
                  </a:ext>
                </a:extLst>
              </p:cNvPr>
              <p:cNvSpPr txBox="1">
                <a:spLocks/>
              </p:cNvSpPr>
              <p:nvPr/>
            </p:nvSpPr>
            <p:spPr>
              <a:xfrm>
                <a:off x="8327191" y="5643800"/>
                <a:ext cx="1935355" cy="362858"/>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solidFill>
                      <a:srgbClr val="FF85A5"/>
                    </a:solidFill>
                    <a:latin typeface="UD デジタル 教科書体 N-B" panose="02020700000000000000" pitchFamily="17" charset="-128"/>
                    <a:ea typeface="UD デジタル 教科書体 N-B" panose="02020700000000000000" pitchFamily="17" charset="-128"/>
                  </a:rPr>
                  <a:t>入所施設</a:t>
                </a:r>
              </a:p>
            </p:txBody>
          </p:sp>
          <p:sp>
            <p:nvSpPr>
              <p:cNvPr id="24" name="縦書きテキスト プレースホルダー 293">
                <a:extLst>
                  <a:ext uri="{FF2B5EF4-FFF2-40B4-BE49-F238E27FC236}">
                    <a16:creationId xmlns:a16="http://schemas.microsoft.com/office/drawing/2014/main" id="{4B261170-7B79-4FAA-A0D5-35E785127B99}"/>
                  </a:ext>
                </a:extLst>
              </p:cNvPr>
              <p:cNvSpPr txBox="1">
                <a:spLocks/>
              </p:cNvSpPr>
              <p:nvPr/>
            </p:nvSpPr>
            <p:spPr>
              <a:xfrm>
                <a:off x="8253286" y="5856598"/>
                <a:ext cx="2288081" cy="613285"/>
              </a:xfrm>
              <a:prstGeom prst="rect">
                <a:avLst/>
              </a:prstGeom>
            </p:spPr>
            <p:txBody>
              <a:bodyPr>
                <a:normAutofit fontScale="92500" lnSpcReduction="1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700" dirty="0">
                    <a:latin typeface="UD デジタル 教科書体 N-B" panose="02020700000000000000" pitchFamily="17" charset="-128"/>
                    <a:ea typeface="UD デジタル 教科書体 N-B" panose="02020700000000000000" pitchFamily="17" charset="-128"/>
                  </a:rPr>
                  <a:t>　</a:t>
                </a:r>
                <a:r>
                  <a:rPr lang="ja-JP" altLang="en-US" sz="900" dirty="0">
                    <a:latin typeface="UD デジタル 教科書体 N-B" panose="02020700000000000000" pitchFamily="17" charset="-128"/>
                    <a:ea typeface="UD デジタル 教科書体 N-B" panose="02020700000000000000" pitchFamily="17" charset="-128"/>
                  </a:rPr>
                  <a:t>施設に入所し、夜間や休日、入浴、排泄、食事などの介護を受けることのできるサービスです。</a:t>
                </a:r>
                <a:endParaRPr lang="en-US" altLang="ja-JP" sz="900" dirty="0">
                  <a:latin typeface="UD デジタル 教科書体 N-B" panose="02020700000000000000" pitchFamily="17" charset="-128"/>
                  <a:ea typeface="UD デジタル 教科書体 N-B" panose="02020700000000000000" pitchFamily="17" charset="-128"/>
                </a:endParaRPr>
              </a:p>
            </p:txBody>
          </p:sp>
        </p:grpSp>
        <p:sp>
          <p:nvSpPr>
            <p:cNvPr id="79" name="縦書きテキスト プレースホルダー 289">
              <a:extLst>
                <a:ext uri="{FF2B5EF4-FFF2-40B4-BE49-F238E27FC236}">
                  <a16:creationId xmlns:a16="http://schemas.microsoft.com/office/drawing/2014/main" id="{4F6E25A9-A489-43FE-A7A0-D752571E49DD}"/>
                </a:ext>
              </a:extLst>
            </p:cNvPr>
            <p:cNvSpPr txBox="1">
              <a:spLocks/>
            </p:cNvSpPr>
            <p:nvPr/>
          </p:nvSpPr>
          <p:spPr>
            <a:xfrm>
              <a:off x="383605" y="6997083"/>
              <a:ext cx="1053001" cy="291852"/>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FF85A5"/>
                  </a:solidFill>
                  <a:latin typeface="UD デジタル 教科書体 N-B" panose="02020700000000000000" pitchFamily="17" charset="-128"/>
                  <a:ea typeface="UD デジタル 教科書体 N-B" panose="02020700000000000000" pitchFamily="17" charset="-128"/>
                </a:rPr>
                <a:t>⑩</a:t>
              </a:r>
            </a:p>
          </p:txBody>
        </p:sp>
      </p:grpSp>
      <p:grpSp>
        <p:nvGrpSpPr>
          <p:cNvPr id="89" name="グループ化 88">
            <a:extLst>
              <a:ext uri="{FF2B5EF4-FFF2-40B4-BE49-F238E27FC236}">
                <a16:creationId xmlns:a16="http://schemas.microsoft.com/office/drawing/2014/main" id="{60AB900E-3C71-40C4-A793-7C136EAB84A7}"/>
              </a:ext>
            </a:extLst>
          </p:cNvPr>
          <p:cNvGrpSpPr/>
          <p:nvPr/>
        </p:nvGrpSpPr>
        <p:grpSpPr>
          <a:xfrm>
            <a:off x="4976675" y="4399260"/>
            <a:ext cx="1380408" cy="1286893"/>
            <a:chOff x="8247059" y="4904897"/>
            <a:chExt cx="2337085" cy="1218546"/>
          </a:xfrm>
        </p:grpSpPr>
        <p:grpSp>
          <p:nvGrpSpPr>
            <p:cNvPr id="36" name="グループ化 35">
              <a:extLst>
                <a:ext uri="{FF2B5EF4-FFF2-40B4-BE49-F238E27FC236}">
                  <a16:creationId xmlns:a16="http://schemas.microsoft.com/office/drawing/2014/main" id="{99671540-589E-45E0-A58A-7DCFA97C4B42}"/>
                </a:ext>
              </a:extLst>
            </p:cNvPr>
            <p:cNvGrpSpPr/>
            <p:nvPr/>
          </p:nvGrpSpPr>
          <p:grpSpPr>
            <a:xfrm>
              <a:off x="8247059" y="4904897"/>
              <a:ext cx="2337085" cy="1206500"/>
              <a:chOff x="8280388" y="4562799"/>
              <a:chExt cx="2385409" cy="1436914"/>
            </a:xfrm>
          </p:grpSpPr>
          <p:sp>
            <p:nvSpPr>
              <p:cNvPr id="37" name="角丸四角形 30">
                <a:extLst>
                  <a:ext uri="{FF2B5EF4-FFF2-40B4-BE49-F238E27FC236}">
                    <a16:creationId xmlns:a16="http://schemas.microsoft.com/office/drawing/2014/main" id="{581A6415-86F9-445B-A8BA-4688D9480CDF}"/>
                  </a:ext>
                </a:extLst>
              </p:cNvPr>
              <p:cNvSpPr/>
              <p:nvPr/>
            </p:nvSpPr>
            <p:spPr>
              <a:xfrm>
                <a:off x="8300315" y="4562799"/>
                <a:ext cx="2365482" cy="1436914"/>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縦書きテキスト プレースホルダー 300">
                <a:extLst>
                  <a:ext uri="{FF2B5EF4-FFF2-40B4-BE49-F238E27FC236}">
                    <a16:creationId xmlns:a16="http://schemas.microsoft.com/office/drawing/2014/main" id="{50B7EB48-3132-450C-AB2F-CDB6376532C4}"/>
                  </a:ext>
                </a:extLst>
              </p:cNvPr>
              <p:cNvSpPr txBox="1">
                <a:spLocks/>
              </p:cNvSpPr>
              <p:nvPr/>
            </p:nvSpPr>
            <p:spPr>
              <a:xfrm>
                <a:off x="8280388" y="4641055"/>
                <a:ext cx="2276557" cy="400845"/>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地域活動支援事業</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a:p>
                <a:pPr marL="0" indent="0">
                  <a:lnSpc>
                    <a:spcPct val="100000"/>
                  </a:lnSpc>
                  <a:spcBef>
                    <a:spcPts val="0"/>
                  </a:spcBef>
                  <a:buNone/>
                </a:pPr>
                <a:r>
                  <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（デイ型）</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9" name="縦書きテキスト プレースホルダー 299">
                <a:extLst>
                  <a:ext uri="{FF2B5EF4-FFF2-40B4-BE49-F238E27FC236}">
                    <a16:creationId xmlns:a16="http://schemas.microsoft.com/office/drawing/2014/main" id="{4AD646EB-2BF3-4456-83A0-249FBAF010E1}"/>
                  </a:ext>
                </a:extLst>
              </p:cNvPr>
              <p:cNvSpPr txBox="1">
                <a:spLocks/>
              </p:cNvSpPr>
              <p:nvPr/>
            </p:nvSpPr>
            <p:spPr>
              <a:xfrm>
                <a:off x="8281186" y="4962098"/>
                <a:ext cx="2291919" cy="568194"/>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latin typeface="UD デジタル 教科書体 N-B" panose="02020700000000000000" pitchFamily="17" charset="-128"/>
                    <a:ea typeface="UD デジタル 教科書体 N-B" panose="02020700000000000000" pitchFamily="17" charset="-128"/>
                  </a:rPr>
                  <a:t>　</a:t>
                </a:r>
                <a:r>
                  <a:rPr lang="ja-JP" altLang="en-US" sz="900" dirty="0">
                    <a:latin typeface="UD デジタル 教科書体 N-B" panose="02020700000000000000" pitchFamily="17" charset="-128"/>
                    <a:ea typeface="UD デジタル 教科書体 N-B" panose="02020700000000000000" pitchFamily="17" charset="-128"/>
                  </a:rPr>
                  <a:t>在宅の障害者の自立を促進し、生活の質や生きがいを高めるために各種のサービスを行います。</a:t>
                </a:r>
                <a:endParaRPr lang="ja-JP" altLang="en-US" sz="1000" dirty="0">
                  <a:latin typeface="UD デジタル 教科書体 N-B" panose="02020700000000000000" pitchFamily="17" charset="-128"/>
                  <a:ea typeface="UD デジタル 教科書体 N-B" panose="02020700000000000000" pitchFamily="17" charset="-128"/>
                </a:endParaRPr>
              </a:p>
            </p:txBody>
          </p:sp>
        </p:grpSp>
        <p:sp>
          <p:nvSpPr>
            <p:cNvPr id="88" name="縦書きテキスト プレースホルダー 289">
              <a:extLst>
                <a:ext uri="{FF2B5EF4-FFF2-40B4-BE49-F238E27FC236}">
                  <a16:creationId xmlns:a16="http://schemas.microsoft.com/office/drawing/2014/main" id="{4A2E716D-6F14-428B-92CE-5FB37299B0D0}"/>
                </a:ext>
              </a:extLst>
            </p:cNvPr>
            <p:cNvSpPr txBox="1">
              <a:spLocks/>
            </p:cNvSpPr>
            <p:nvPr/>
          </p:nvSpPr>
          <p:spPr>
            <a:xfrm>
              <a:off x="8362242" y="5884683"/>
              <a:ext cx="1326501" cy="238760"/>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㊹㊺</a:t>
              </a:r>
            </a:p>
          </p:txBody>
        </p:sp>
      </p:grpSp>
      <p:grpSp>
        <p:nvGrpSpPr>
          <p:cNvPr id="87" name="グループ化 86">
            <a:extLst>
              <a:ext uri="{FF2B5EF4-FFF2-40B4-BE49-F238E27FC236}">
                <a16:creationId xmlns:a16="http://schemas.microsoft.com/office/drawing/2014/main" id="{2CDB1286-293F-4360-8165-419D9E44E1DC}"/>
              </a:ext>
            </a:extLst>
          </p:cNvPr>
          <p:cNvGrpSpPr/>
          <p:nvPr/>
        </p:nvGrpSpPr>
        <p:grpSpPr>
          <a:xfrm>
            <a:off x="4939591" y="5868943"/>
            <a:ext cx="1388637" cy="1402714"/>
            <a:chOff x="8254986" y="5332054"/>
            <a:chExt cx="2398838" cy="1269999"/>
          </a:xfrm>
        </p:grpSpPr>
        <p:grpSp>
          <p:nvGrpSpPr>
            <p:cNvPr id="81" name="グループ化 80">
              <a:extLst>
                <a:ext uri="{FF2B5EF4-FFF2-40B4-BE49-F238E27FC236}">
                  <a16:creationId xmlns:a16="http://schemas.microsoft.com/office/drawing/2014/main" id="{6A6DCB17-57D3-4F24-BA57-B0E4DB53E74B}"/>
                </a:ext>
              </a:extLst>
            </p:cNvPr>
            <p:cNvGrpSpPr/>
            <p:nvPr/>
          </p:nvGrpSpPr>
          <p:grpSpPr>
            <a:xfrm>
              <a:off x="8254986" y="5332054"/>
              <a:ext cx="2398838" cy="1269999"/>
              <a:chOff x="8210536" y="4773254"/>
              <a:chExt cx="2398838" cy="1269999"/>
            </a:xfrm>
          </p:grpSpPr>
          <p:grpSp>
            <p:nvGrpSpPr>
              <p:cNvPr id="35" name="グループ化 34">
                <a:extLst>
                  <a:ext uri="{FF2B5EF4-FFF2-40B4-BE49-F238E27FC236}">
                    <a16:creationId xmlns:a16="http://schemas.microsoft.com/office/drawing/2014/main" id="{1AD6A114-6351-4211-8F7D-CA24A281190F}"/>
                  </a:ext>
                </a:extLst>
              </p:cNvPr>
              <p:cNvGrpSpPr/>
              <p:nvPr/>
            </p:nvGrpSpPr>
            <p:grpSpPr>
              <a:xfrm>
                <a:off x="8210536" y="4773254"/>
                <a:ext cx="2398838" cy="1269999"/>
                <a:chOff x="8204188" y="4630604"/>
                <a:chExt cx="2421576" cy="1436914"/>
              </a:xfrm>
            </p:grpSpPr>
            <p:sp>
              <p:nvSpPr>
                <p:cNvPr id="30" name="角丸四角形 30">
                  <a:extLst>
                    <a:ext uri="{FF2B5EF4-FFF2-40B4-BE49-F238E27FC236}">
                      <a16:creationId xmlns:a16="http://schemas.microsoft.com/office/drawing/2014/main" id="{9BADC482-0404-44BB-92B3-013E0470A45E}"/>
                    </a:ext>
                  </a:extLst>
                </p:cNvPr>
                <p:cNvSpPr/>
                <p:nvPr/>
              </p:nvSpPr>
              <p:spPr>
                <a:xfrm>
                  <a:off x="8260282" y="4630604"/>
                  <a:ext cx="2365482" cy="1436914"/>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縦書きテキスト プレースホルダー 300">
                  <a:extLst>
                    <a:ext uri="{FF2B5EF4-FFF2-40B4-BE49-F238E27FC236}">
                      <a16:creationId xmlns:a16="http://schemas.microsoft.com/office/drawing/2014/main" id="{21811CBA-95A0-40E4-A376-28F48A196458}"/>
                    </a:ext>
                  </a:extLst>
                </p:cNvPr>
                <p:cNvSpPr txBox="1">
                  <a:spLocks/>
                </p:cNvSpPr>
                <p:nvPr/>
              </p:nvSpPr>
              <p:spPr>
                <a:xfrm>
                  <a:off x="8204188" y="4680613"/>
                  <a:ext cx="2249990" cy="412206"/>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地域活動支援事業</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a:p>
                  <a:pPr marL="0" indent="0">
                    <a:lnSpc>
                      <a:spcPct val="100000"/>
                    </a:lnSpc>
                    <a:spcBef>
                      <a:spcPts val="0"/>
                    </a:spcBef>
                    <a:buNone/>
                  </a:pPr>
                  <a:r>
                    <a:rPr lang="en-US" altLang="ja-JP"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a:t>
                  </a:r>
                  <a:r>
                    <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作業所型）</a:t>
                  </a:r>
                  <a:endParaRPr lang="en-US" altLang="zh-TW" sz="8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grpSp>
          <p:sp>
            <p:nvSpPr>
              <p:cNvPr id="40" name="縦書きテキスト プレースホルダー 301">
                <a:extLst>
                  <a:ext uri="{FF2B5EF4-FFF2-40B4-BE49-F238E27FC236}">
                    <a16:creationId xmlns:a16="http://schemas.microsoft.com/office/drawing/2014/main" id="{08609B2D-623C-4B9F-AD36-91026A5A75E3}"/>
                  </a:ext>
                </a:extLst>
              </p:cNvPr>
              <p:cNvSpPr txBox="1">
                <a:spLocks/>
              </p:cNvSpPr>
              <p:nvPr/>
            </p:nvSpPr>
            <p:spPr>
              <a:xfrm>
                <a:off x="8223795" y="5190023"/>
                <a:ext cx="2341677" cy="633565"/>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latin typeface="UD デジタル 教科書体 N-B" panose="02020700000000000000" pitchFamily="17" charset="-128"/>
                    <a:ea typeface="UD デジタル 教科書体 N-B" panose="02020700000000000000" pitchFamily="17" charset="-128"/>
                  </a:rPr>
                  <a:t>　</a:t>
                </a:r>
                <a:r>
                  <a:rPr lang="ja-JP" altLang="en-US" sz="900" dirty="0">
                    <a:latin typeface="UD デジタル 教科書体 N-B" panose="02020700000000000000" pitchFamily="17" charset="-128"/>
                    <a:ea typeface="UD デジタル 教科書体 N-B" panose="02020700000000000000" pitchFamily="17" charset="-128"/>
                  </a:rPr>
                  <a:t>在宅の障害者の職業的能力と生活意欲の向上を図るための場の提供等を行う事業です。</a:t>
                </a:r>
                <a:endParaRPr lang="ja-JP" altLang="en-US" dirty="0">
                  <a:latin typeface="UD デジタル 教科書体 N-B" panose="02020700000000000000" pitchFamily="17" charset="-128"/>
                  <a:ea typeface="UD デジタル 教科書体 N-B" panose="02020700000000000000" pitchFamily="17" charset="-128"/>
                </a:endParaRPr>
              </a:p>
            </p:txBody>
          </p:sp>
        </p:grpSp>
        <p:sp>
          <p:nvSpPr>
            <p:cNvPr id="82" name="縦書きテキスト プレースホルダー 289">
              <a:extLst>
                <a:ext uri="{FF2B5EF4-FFF2-40B4-BE49-F238E27FC236}">
                  <a16:creationId xmlns:a16="http://schemas.microsoft.com/office/drawing/2014/main" id="{CE230DB4-D620-413E-B1EB-C9604F1AC9D1}"/>
                </a:ext>
              </a:extLst>
            </p:cNvPr>
            <p:cNvSpPr txBox="1">
              <a:spLocks/>
            </p:cNvSpPr>
            <p:nvPr/>
          </p:nvSpPr>
          <p:spPr>
            <a:xfrm>
              <a:off x="8505837" y="6299985"/>
              <a:ext cx="1326502" cy="17783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㊻</a:t>
              </a:r>
            </a:p>
          </p:txBody>
        </p:sp>
      </p:grpSp>
      <p:grpSp>
        <p:nvGrpSpPr>
          <p:cNvPr id="91" name="グループ化 90">
            <a:extLst>
              <a:ext uri="{FF2B5EF4-FFF2-40B4-BE49-F238E27FC236}">
                <a16:creationId xmlns:a16="http://schemas.microsoft.com/office/drawing/2014/main" id="{26B6D4B5-D53A-4E75-92B5-5DC538F24C38}"/>
              </a:ext>
            </a:extLst>
          </p:cNvPr>
          <p:cNvGrpSpPr/>
          <p:nvPr/>
        </p:nvGrpSpPr>
        <p:grpSpPr>
          <a:xfrm>
            <a:off x="5185405" y="2735406"/>
            <a:ext cx="1410173" cy="1581380"/>
            <a:chOff x="8194749" y="2970946"/>
            <a:chExt cx="2340551" cy="1978787"/>
          </a:xfrm>
        </p:grpSpPr>
        <p:grpSp>
          <p:nvGrpSpPr>
            <p:cNvPr id="85" name="グループ化 84">
              <a:extLst>
                <a:ext uri="{FF2B5EF4-FFF2-40B4-BE49-F238E27FC236}">
                  <a16:creationId xmlns:a16="http://schemas.microsoft.com/office/drawing/2014/main" id="{32C6E93B-6B29-44DB-873B-F15F6219A85E}"/>
                </a:ext>
              </a:extLst>
            </p:cNvPr>
            <p:cNvGrpSpPr/>
            <p:nvPr/>
          </p:nvGrpSpPr>
          <p:grpSpPr>
            <a:xfrm>
              <a:off x="8194749" y="2970946"/>
              <a:ext cx="2340551" cy="1917700"/>
              <a:chOff x="8188399" y="1619510"/>
              <a:chExt cx="2340551" cy="1702863"/>
            </a:xfrm>
          </p:grpSpPr>
          <p:sp>
            <p:nvSpPr>
              <p:cNvPr id="11" name="角丸四角形 30">
                <a:extLst>
                  <a:ext uri="{FF2B5EF4-FFF2-40B4-BE49-F238E27FC236}">
                    <a16:creationId xmlns:a16="http://schemas.microsoft.com/office/drawing/2014/main" id="{8FD936B6-9D92-4B1D-A2CC-75C2246DE333}"/>
                  </a:ext>
                </a:extLst>
              </p:cNvPr>
              <p:cNvSpPr/>
              <p:nvPr/>
            </p:nvSpPr>
            <p:spPr>
              <a:xfrm>
                <a:off x="8188399" y="1619510"/>
                <a:ext cx="2307426" cy="1702863"/>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sp>
            <p:nvSpPr>
              <p:cNvPr id="31" name="縦書きテキスト プレースホルダー 296">
                <a:extLst>
                  <a:ext uri="{FF2B5EF4-FFF2-40B4-BE49-F238E27FC236}">
                    <a16:creationId xmlns:a16="http://schemas.microsoft.com/office/drawing/2014/main" id="{83935AE3-CEEC-459D-A1E4-64709AA8FDBD}"/>
                  </a:ext>
                </a:extLst>
              </p:cNvPr>
              <p:cNvSpPr txBox="1">
                <a:spLocks/>
              </p:cNvSpPr>
              <p:nvPr/>
            </p:nvSpPr>
            <p:spPr>
              <a:xfrm>
                <a:off x="8254149" y="1654103"/>
                <a:ext cx="2258424" cy="355161"/>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精神</a:t>
                </a: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障害者</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a:p>
                <a:pPr marL="0" indent="0">
                  <a:lnSpc>
                    <a:spcPct val="100000"/>
                  </a:lnSpc>
                  <a:spcBef>
                    <a:spcPts val="0"/>
                  </a:spcBef>
                  <a:buNone/>
                </a:pP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地域活動支援事業</a:t>
                </a:r>
                <a:endPar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2" name="テキスト プレースホルダー 3">
                <a:extLst>
                  <a:ext uri="{FF2B5EF4-FFF2-40B4-BE49-F238E27FC236}">
                    <a16:creationId xmlns:a16="http://schemas.microsoft.com/office/drawing/2014/main" id="{12A50724-F0AE-4E52-BB06-594924A73325}"/>
                  </a:ext>
                </a:extLst>
              </p:cNvPr>
              <p:cNvSpPr txBox="1">
                <a:spLocks/>
              </p:cNvSpPr>
              <p:nvPr/>
            </p:nvSpPr>
            <p:spPr>
              <a:xfrm>
                <a:off x="8219994" y="1951890"/>
                <a:ext cx="2308956" cy="1093152"/>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1050" dirty="0"/>
                  <a:t>　</a:t>
                </a:r>
                <a:r>
                  <a:rPr lang="ja-JP" altLang="en-US" sz="800" dirty="0">
                    <a:latin typeface="UD デジタル 教科書体 N-B" panose="02020700000000000000" pitchFamily="17" charset="-128"/>
                    <a:ea typeface="UD デジタル 教科書体 N-B" panose="02020700000000000000" pitchFamily="17" charset="-128"/>
                  </a:rPr>
                  <a:t>在宅の精神障害者に対して創作活動または生産活動の機会の提供、医療・福祉及び地域の社会基盤との連携強化のための調整、精神障害に対する理解促進を図るための普及啓発等を行う事業です。</a:t>
                </a:r>
                <a:endParaRPr lang="ja-JP" altLang="en-US" sz="900" dirty="0">
                  <a:latin typeface="UD デジタル 教科書体 N-B" panose="02020700000000000000" pitchFamily="17" charset="-128"/>
                  <a:ea typeface="UD デジタル 教科書体 N-B" panose="02020700000000000000" pitchFamily="17" charset="-128"/>
                </a:endParaRPr>
              </a:p>
            </p:txBody>
          </p:sp>
        </p:grpSp>
        <p:sp>
          <p:nvSpPr>
            <p:cNvPr id="90" name="縦書きテキスト プレースホルダー 289">
              <a:extLst>
                <a:ext uri="{FF2B5EF4-FFF2-40B4-BE49-F238E27FC236}">
                  <a16:creationId xmlns:a16="http://schemas.microsoft.com/office/drawing/2014/main" id="{85A76028-CDD3-4F1F-8310-7E556F8CFFD2}"/>
                </a:ext>
              </a:extLst>
            </p:cNvPr>
            <p:cNvSpPr txBox="1">
              <a:spLocks/>
            </p:cNvSpPr>
            <p:nvPr/>
          </p:nvSpPr>
          <p:spPr>
            <a:xfrm>
              <a:off x="8370981" y="4635090"/>
              <a:ext cx="1594350" cy="314643"/>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0070C0"/>
                  </a:solidFill>
                  <a:latin typeface="HGS創英角ｺﾞｼｯｸUB" panose="020B0900000000000000" pitchFamily="50" charset="-128"/>
                  <a:ea typeface="HGS創英角ｺﾞｼｯｸUB" panose="020B0900000000000000" pitchFamily="50" charset="-128"/>
                </a:rPr>
                <a:t>㊸</a:t>
              </a:r>
            </a:p>
          </p:txBody>
        </p:sp>
      </p:grpSp>
      <p:grpSp>
        <p:nvGrpSpPr>
          <p:cNvPr id="86" name="グループ化 85">
            <a:extLst>
              <a:ext uri="{FF2B5EF4-FFF2-40B4-BE49-F238E27FC236}">
                <a16:creationId xmlns:a16="http://schemas.microsoft.com/office/drawing/2014/main" id="{3DB9543C-39D2-4287-BE59-68D63405701D}"/>
              </a:ext>
            </a:extLst>
          </p:cNvPr>
          <p:cNvGrpSpPr/>
          <p:nvPr/>
        </p:nvGrpSpPr>
        <p:grpSpPr>
          <a:xfrm>
            <a:off x="5199436" y="1738420"/>
            <a:ext cx="1431337" cy="905740"/>
            <a:chOff x="8093423" y="6185358"/>
            <a:chExt cx="2369790" cy="1374317"/>
          </a:xfrm>
        </p:grpSpPr>
        <p:grpSp>
          <p:nvGrpSpPr>
            <p:cNvPr id="27" name="グループ化 26">
              <a:extLst>
                <a:ext uri="{FF2B5EF4-FFF2-40B4-BE49-F238E27FC236}">
                  <a16:creationId xmlns:a16="http://schemas.microsoft.com/office/drawing/2014/main" id="{C24D8BF3-C8A8-4F84-A1E4-A9CD6B1D19EC}"/>
                </a:ext>
              </a:extLst>
            </p:cNvPr>
            <p:cNvGrpSpPr/>
            <p:nvPr/>
          </p:nvGrpSpPr>
          <p:grpSpPr>
            <a:xfrm>
              <a:off x="8093423" y="6185358"/>
              <a:ext cx="2369790" cy="1374317"/>
              <a:chOff x="8196609" y="3656717"/>
              <a:chExt cx="2369790" cy="1728083"/>
            </a:xfrm>
          </p:grpSpPr>
          <p:sp>
            <p:nvSpPr>
              <p:cNvPr id="10" name="角丸四角形 30">
                <a:extLst>
                  <a:ext uri="{FF2B5EF4-FFF2-40B4-BE49-F238E27FC236}">
                    <a16:creationId xmlns:a16="http://schemas.microsoft.com/office/drawing/2014/main" id="{4E8FC0DC-82CB-49BB-8CCF-7DBF7A0001BB}"/>
                  </a:ext>
                </a:extLst>
              </p:cNvPr>
              <p:cNvSpPr/>
              <p:nvPr/>
            </p:nvSpPr>
            <p:spPr>
              <a:xfrm>
                <a:off x="8200917" y="3756324"/>
                <a:ext cx="2365482" cy="1628476"/>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縦書きテキスト プレースホルダー 300">
                <a:extLst>
                  <a:ext uri="{FF2B5EF4-FFF2-40B4-BE49-F238E27FC236}">
                    <a16:creationId xmlns:a16="http://schemas.microsoft.com/office/drawing/2014/main" id="{479DF6E4-B1F2-41F5-A974-A562F9297E8F}"/>
                  </a:ext>
                </a:extLst>
              </p:cNvPr>
              <p:cNvSpPr txBox="1">
                <a:spLocks/>
              </p:cNvSpPr>
              <p:nvPr/>
            </p:nvSpPr>
            <p:spPr>
              <a:xfrm>
                <a:off x="8293901" y="3656717"/>
                <a:ext cx="1901867" cy="253029"/>
              </a:xfrm>
              <a:prstGeom prst="rect">
                <a:avLst/>
              </a:prstGeom>
            </p:spPr>
            <p:txBody>
              <a:bodyPr vert="horz" lIns="91440" tIns="45720" rIns="91440" bIns="45720" rtlCol="0">
                <a:noAutofit/>
              </a:bodyPr>
              <a:lstStyle>
                <a:lvl1pPr marL="0" indent="0" algn="l" defTabSz="1007943" rtl="0" eaLnBrk="1" latinLnBrk="0" hangingPunct="1">
                  <a:lnSpc>
                    <a:spcPts val="1600"/>
                  </a:lnSpc>
                  <a:spcBef>
                    <a:spcPts val="1102"/>
                  </a:spcBef>
                  <a:buFont typeface="Arial" panose="020B0604020202020204" pitchFamily="34" charset="0"/>
                  <a:buNone/>
                  <a:defRPr kumimoji="1" sz="1400" b="1" kern="1200">
                    <a:solidFill>
                      <a:srgbClr val="C00000"/>
                    </a:solidFill>
                    <a:latin typeface="HGPｺﾞｼｯｸM" panose="020B0600000000000000" pitchFamily="50" charset="-128"/>
                    <a:ea typeface="HGPｺﾞｼｯｸM" panose="020B0600000000000000" pitchFamily="50" charset="-128"/>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2646" kern="1200">
                    <a:solidFill>
                      <a:schemeClr val="tx1"/>
                    </a:solidFill>
                    <a:latin typeface="メイリオ" panose="020B0604030504040204" pitchFamily="50" charset="-128"/>
                    <a:ea typeface="メイリオ" panose="020B0604030504040204" pitchFamily="50" charset="-128"/>
                    <a:cs typeface="+mn-cs"/>
                  </a:defRPr>
                </a:lvl2pPr>
                <a:lvl3pPr marL="1007943" indent="0" algn="l" defTabSz="1007943" rtl="0" eaLnBrk="1" latinLnBrk="0" hangingPunct="1">
                  <a:lnSpc>
                    <a:spcPct val="90000"/>
                  </a:lnSpc>
                  <a:spcBef>
                    <a:spcPts val="551"/>
                  </a:spcBef>
                  <a:buFont typeface="Arial" panose="020B0604020202020204" pitchFamily="34" charset="0"/>
                  <a:buNone/>
                  <a:defRPr kumimoji="1" sz="2205" kern="1200">
                    <a:solidFill>
                      <a:schemeClr val="tx1"/>
                    </a:solidFill>
                    <a:latin typeface="メイリオ" panose="020B0604030504040204" pitchFamily="50" charset="-128"/>
                    <a:ea typeface="メイリオ" panose="020B0604030504040204" pitchFamily="50" charset="-128"/>
                    <a:cs typeface="+mn-cs"/>
                  </a:defRPr>
                </a:lvl3pPr>
                <a:lvl4pPr marL="1511914"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4pPr>
                <a:lvl5pPr marL="2015886"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900" dirty="0">
                    <a:solidFill>
                      <a:schemeClr val="accent2"/>
                    </a:solidFill>
                    <a:latin typeface="UD デジタル 教科書体 N-B" panose="02020700000000000000" pitchFamily="17" charset="-128"/>
                    <a:ea typeface="UD デジタル 教科書体 N-B" panose="02020700000000000000" pitchFamily="17" charset="-128"/>
                  </a:rPr>
                  <a:t>自立訓練</a:t>
                </a:r>
              </a:p>
            </p:txBody>
          </p:sp>
          <p:sp>
            <p:nvSpPr>
              <p:cNvPr id="26" name="縦書きテキスト プレースホルダー 301">
                <a:extLst>
                  <a:ext uri="{FF2B5EF4-FFF2-40B4-BE49-F238E27FC236}">
                    <a16:creationId xmlns:a16="http://schemas.microsoft.com/office/drawing/2014/main" id="{29E579E3-3725-42E4-8982-532DCC4F04B5}"/>
                  </a:ext>
                </a:extLst>
              </p:cNvPr>
              <p:cNvSpPr txBox="1">
                <a:spLocks/>
              </p:cNvSpPr>
              <p:nvPr/>
            </p:nvSpPr>
            <p:spPr>
              <a:xfrm>
                <a:off x="8196609" y="4061772"/>
                <a:ext cx="2315050" cy="1277834"/>
              </a:xfrm>
              <a:prstGeom prst="rect">
                <a:avLst/>
              </a:prstGeom>
            </p:spPr>
            <p:txBody>
              <a:bodyPr vert="horz" lIns="91440" tIns="45720" rIns="91440" bIns="45720" rtlCol="0">
                <a:normAutofit/>
              </a:bodyPr>
              <a:lstStyle>
                <a:lvl1pPr marL="0" indent="0" algn="l" defTabSz="1007943" rtl="0" eaLnBrk="1" latinLnBrk="0" hangingPunct="1">
                  <a:lnSpc>
                    <a:spcPts val="900"/>
                  </a:lnSpc>
                  <a:spcBef>
                    <a:spcPts val="1102"/>
                  </a:spcBef>
                  <a:buFont typeface="Arial" panose="020B0604020202020204" pitchFamily="34" charset="0"/>
                  <a:buNone/>
                  <a:defRPr kumimoji="1" sz="850" b="0" kern="1200">
                    <a:solidFill>
                      <a:schemeClr val="tx1"/>
                    </a:solidFill>
                    <a:latin typeface="HGSｺﾞｼｯｸM" panose="020B0600000000000000" pitchFamily="50" charset="-128"/>
                    <a:ea typeface="HGSｺﾞｼｯｸM" panose="020B0600000000000000" pitchFamily="50" charset="-128"/>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2646" kern="1200">
                    <a:solidFill>
                      <a:schemeClr val="tx1"/>
                    </a:solidFill>
                    <a:latin typeface="メイリオ" panose="020B0604030504040204" pitchFamily="50" charset="-128"/>
                    <a:ea typeface="メイリオ" panose="020B0604030504040204" pitchFamily="50" charset="-128"/>
                    <a:cs typeface="+mn-cs"/>
                  </a:defRPr>
                </a:lvl2pPr>
                <a:lvl3pPr marL="1007943" indent="0" algn="l" defTabSz="1007943" rtl="0" eaLnBrk="1" latinLnBrk="0" hangingPunct="1">
                  <a:lnSpc>
                    <a:spcPct val="90000"/>
                  </a:lnSpc>
                  <a:spcBef>
                    <a:spcPts val="551"/>
                  </a:spcBef>
                  <a:buFont typeface="Arial" panose="020B0604020202020204" pitchFamily="34" charset="0"/>
                  <a:buNone/>
                  <a:defRPr kumimoji="1" sz="2205" kern="1200">
                    <a:solidFill>
                      <a:schemeClr val="tx1"/>
                    </a:solidFill>
                    <a:latin typeface="メイリオ" panose="020B0604030504040204" pitchFamily="50" charset="-128"/>
                    <a:ea typeface="メイリオ" panose="020B0604030504040204" pitchFamily="50" charset="-128"/>
                    <a:cs typeface="+mn-cs"/>
                  </a:defRPr>
                </a:lvl3pPr>
                <a:lvl4pPr marL="1511914"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4pPr>
                <a:lvl5pPr marL="2015886"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700" dirty="0"/>
                  <a:t>　</a:t>
                </a:r>
                <a:r>
                  <a:rPr lang="ja-JP" altLang="en-US" sz="800" dirty="0">
                    <a:latin typeface="UD デジタル 教科書体 N-B" panose="02020700000000000000" pitchFamily="17" charset="-128"/>
                    <a:ea typeface="UD デジタル 教科書体 N-B" panose="02020700000000000000" pitchFamily="17" charset="-128"/>
                  </a:rPr>
                  <a:t>自立した日常生活を営むために必要な訓練、生活等に関する相談および助言などの支援を行います。</a:t>
                </a:r>
              </a:p>
            </p:txBody>
          </p:sp>
        </p:grpSp>
        <p:sp>
          <p:nvSpPr>
            <p:cNvPr id="83" name="縦書きテキスト プレースホルダー 289">
              <a:extLst>
                <a:ext uri="{FF2B5EF4-FFF2-40B4-BE49-F238E27FC236}">
                  <a16:creationId xmlns:a16="http://schemas.microsoft.com/office/drawing/2014/main" id="{C293D2C3-73C6-48DF-8CC6-C8990DD0C87A}"/>
                </a:ext>
              </a:extLst>
            </p:cNvPr>
            <p:cNvSpPr txBox="1">
              <a:spLocks/>
            </p:cNvSpPr>
            <p:nvPr/>
          </p:nvSpPr>
          <p:spPr>
            <a:xfrm>
              <a:off x="8244554" y="7256976"/>
              <a:ext cx="1326503" cy="278317"/>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2"/>
                  </a:solidFill>
                  <a:latin typeface="HGS創英角ｺﾞｼｯｸUB" panose="020B0900000000000000" pitchFamily="50" charset="-128"/>
                  <a:ea typeface="HGS創英角ｺﾞｼｯｸUB" panose="020B0900000000000000" pitchFamily="50" charset="-128"/>
                </a:rPr>
                <a:t>㊵㊶㊷</a:t>
              </a:r>
            </a:p>
          </p:txBody>
        </p:sp>
      </p:grpSp>
      <p:sp>
        <p:nvSpPr>
          <p:cNvPr id="103" name="角丸四角形 30">
            <a:extLst>
              <a:ext uri="{FF2B5EF4-FFF2-40B4-BE49-F238E27FC236}">
                <a16:creationId xmlns:a16="http://schemas.microsoft.com/office/drawing/2014/main" id="{5A76350E-6632-49F7-B6E5-8B925A0BA3C2}"/>
              </a:ext>
            </a:extLst>
          </p:cNvPr>
          <p:cNvSpPr/>
          <p:nvPr/>
        </p:nvSpPr>
        <p:spPr>
          <a:xfrm>
            <a:off x="7653511" y="132445"/>
            <a:ext cx="2987225" cy="723888"/>
          </a:xfrm>
          <a:prstGeom prst="roundRect">
            <a:avLst>
              <a:gd name="adj" fmla="val 6333"/>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B" panose="02020700000000000000" pitchFamily="17" charset="-128"/>
                <a:ea typeface="UD デジタル 教科書体 N-B" panose="02020700000000000000" pitchFamily="17" charset="-128"/>
              </a:rPr>
              <a:t>名古屋市西区日中事業所一覧</a:t>
            </a:r>
            <a:endParaRPr kumimoji="1"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04" name="Picture 4" descr="「もーやっこ マーク画像」の画像検索結果">
            <a:extLst>
              <a:ext uri="{FF2B5EF4-FFF2-40B4-BE49-F238E27FC236}">
                <a16:creationId xmlns:a16="http://schemas.microsoft.com/office/drawing/2014/main" id="{CA3157AB-A995-49B2-A7F2-780F03172A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0025" y="961773"/>
            <a:ext cx="1834195" cy="1834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5" name="角丸四角形 30">
            <a:extLst>
              <a:ext uri="{FF2B5EF4-FFF2-40B4-BE49-F238E27FC236}">
                <a16:creationId xmlns:a16="http://schemas.microsoft.com/office/drawing/2014/main" id="{4153DCF6-0B47-4B71-BABC-52FA16DD8DFB}"/>
              </a:ext>
            </a:extLst>
          </p:cNvPr>
          <p:cNvSpPr/>
          <p:nvPr/>
        </p:nvSpPr>
        <p:spPr>
          <a:xfrm>
            <a:off x="7733264" y="2835196"/>
            <a:ext cx="2863083" cy="2482406"/>
          </a:xfrm>
          <a:prstGeom prst="roundRect">
            <a:avLst>
              <a:gd name="adj" fmla="val 6333"/>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西区自立支援連絡協議会</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gn="just"/>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地域生活をみんなで支え、障害のある人もない人も安心して暮らしていける街を目指し、その仕組み作りに取り組みます。地域の方に障害について理解を深めていただくための啓発活動、関係機関のネットワーク作り等に取り組んでいきます。</a:t>
            </a:r>
            <a:endParaRPr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gn="just"/>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gn="just"/>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西区自立支援連絡協議会</a:t>
            </a:r>
            <a:r>
              <a:rPr lang="en-US" altLang="ja-JP" sz="1200" dirty="0">
                <a:solidFill>
                  <a:schemeClr val="tx1"/>
                </a:solidFill>
                <a:latin typeface="UD デジタル 教科書体 N-B" panose="02020700000000000000" pitchFamily="17" charset="-128"/>
                <a:ea typeface="UD デジタル 教科書体 N-B" panose="02020700000000000000" pitchFamily="17" charset="-128"/>
              </a:rPr>
              <a:t>HP</a:t>
            </a:r>
          </a:p>
        </p:txBody>
      </p:sp>
      <p:sp>
        <p:nvSpPr>
          <p:cNvPr id="106" name="正方形/長方形 105">
            <a:extLst>
              <a:ext uri="{FF2B5EF4-FFF2-40B4-BE49-F238E27FC236}">
                <a16:creationId xmlns:a16="http://schemas.microsoft.com/office/drawing/2014/main" id="{455EC34E-C993-4EBB-82D5-1F72E9243315}"/>
              </a:ext>
            </a:extLst>
          </p:cNvPr>
          <p:cNvSpPr/>
          <p:nvPr/>
        </p:nvSpPr>
        <p:spPr>
          <a:xfrm>
            <a:off x="7733264" y="6954763"/>
            <a:ext cx="3296852" cy="253916"/>
          </a:xfrm>
          <a:prstGeom prst="rect">
            <a:avLst/>
          </a:prstGeom>
        </p:spPr>
        <p:txBody>
          <a:bodyPr wrap="square">
            <a:spAutoFit/>
          </a:bodyPr>
          <a:lstStyle/>
          <a:p>
            <a:r>
              <a:rPr lang="ja-JP" altLang="en-US" sz="1050" dirty="0">
                <a:latin typeface="UD デジタル 教科書体 N-B" panose="02020700000000000000" pitchFamily="17" charset="-128"/>
                <a:ea typeface="UD デジタル 教科書体 N-B" panose="02020700000000000000" pitchFamily="17" charset="-128"/>
              </a:rPr>
              <a:t>　作成：西区障害者基幹相談支援センター</a:t>
            </a:r>
            <a:endParaRPr lang="en-US" altLang="ja-JP" sz="1050" dirty="0">
              <a:latin typeface="UD デジタル 教科書体 N-B" panose="02020700000000000000" pitchFamily="17" charset="-128"/>
              <a:ea typeface="UD デジタル 教科書体 N-B" panose="02020700000000000000" pitchFamily="17" charset="-128"/>
            </a:endParaRPr>
          </a:p>
        </p:txBody>
      </p:sp>
      <p:sp>
        <p:nvSpPr>
          <p:cNvPr id="142" name="正方形/長方形 141">
            <a:extLst>
              <a:ext uri="{FF2B5EF4-FFF2-40B4-BE49-F238E27FC236}">
                <a16:creationId xmlns:a16="http://schemas.microsoft.com/office/drawing/2014/main" id="{C1EE5063-4A7A-4783-8F1B-BAA3DF842A54}"/>
              </a:ext>
            </a:extLst>
          </p:cNvPr>
          <p:cNvSpPr/>
          <p:nvPr/>
        </p:nvSpPr>
        <p:spPr>
          <a:xfrm>
            <a:off x="3744202" y="4434378"/>
            <a:ext cx="669264" cy="229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700" dirty="0"/>
              <a:t>基幹</a:t>
            </a:r>
            <a:br>
              <a:rPr kumimoji="1" lang="en-US" altLang="ja-JP" sz="700" dirty="0"/>
            </a:br>
            <a:r>
              <a:rPr lang="ja-JP" altLang="en-US" sz="600" dirty="0"/>
              <a:t>サテライト</a:t>
            </a:r>
            <a:endParaRPr kumimoji="1" lang="ja-JP" altLang="en-US" sz="900" dirty="0"/>
          </a:p>
        </p:txBody>
      </p:sp>
      <p:sp>
        <p:nvSpPr>
          <p:cNvPr id="136" name="正方形/長方形 135">
            <a:extLst>
              <a:ext uri="{FF2B5EF4-FFF2-40B4-BE49-F238E27FC236}">
                <a16:creationId xmlns:a16="http://schemas.microsoft.com/office/drawing/2014/main" id="{B7185ABD-FDEA-4433-8976-DB40F6899304}"/>
              </a:ext>
            </a:extLst>
          </p:cNvPr>
          <p:cNvSpPr/>
          <p:nvPr/>
        </p:nvSpPr>
        <p:spPr>
          <a:xfrm>
            <a:off x="4002160" y="4717922"/>
            <a:ext cx="232686" cy="226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a:extLst>
              <a:ext uri="{FF2B5EF4-FFF2-40B4-BE49-F238E27FC236}">
                <a16:creationId xmlns:a16="http://schemas.microsoft.com/office/drawing/2014/main" id="{4669F441-88AC-4E90-A2BB-60F01883BC50}"/>
              </a:ext>
            </a:extLst>
          </p:cNvPr>
          <p:cNvCxnSpPr>
            <a:cxnSpLocks/>
            <a:stCxn id="142" idx="2"/>
          </p:cNvCxnSpPr>
          <p:nvPr/>
        </p:nvCxnSpPr>
        <p:spPr>
          <a:xfrm flipH="1">
            <a:off x="4034552" y="4663451"/>
            <a:ext cx="44282" cy="288159"/>
          </a:xfrm>
          <a:prstGeom prst="line">
            <a:avLst/>
          </a:prstGeom>
        </p:spPr>
        <p:style>
          <a:lnRef idx="1">
            <a:schemeClr val="dk1"/>
          </a:lnRef>
          <a:fillRef idx="0">
            <a:schemeClr val="dk1"/>
          </a:fillRef>
          <a:effectRef idx="0">
            <a:schemeClr val="dk1"/>
          </a:effectRef>
          <a:fontRef idx="minor">
            <a:schemeClr val="tx1"/>
          </a:fontRef>
        </p:style>
      </p:cxnSp>
      <p:sp>
        <p:nvSpPr>
          <p:cNvPr id="146" name="楕円 145">
            <a:extLst>
              <a:ext uri="{FF2B5EF4-FFF2-40B4-BE49-F238E27FC236}">
                <a16:creationId xmlns:a16="http://schemas.microsoft.com/office/drawing/2014/main" id="{20255955-87AB-4673-867F-41BD6B26A485}"/>
              </a:ext>
            </a:extLst>
          </p:cNvPr>
          <p:cNvSpPr/>
          <p:nvPr/>
        </p:nvSpPr>
        <p:spPr>
          <a:xfrm>
            <a:off x="3994053" y="4960617"/>
            <a:ext cx="5241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E4FF5E88-DFF5-4096-9D88-E82CA55ABF19}"/>
              </a:ext>
            </a:extLst>
          </p:cNvPr>
          <p:cNvSpPr/>
          <p:nvPr/>
        </p:nvSpPr>
        <p:spPr>
          <a:xfrm>
            <a:off x="2532914" y="2103502"/>
            <a:ext cx="551107" cy="1811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700" dirty="0"/>
              <a:t>基幹本部</a:t>
            </a:r>
            <a:endParaRPr kumimoji="1" lang="ja-JP" altLang="en-US" sz="900" dirty="0"/>
          </a:p>
        </p:txBody>
      </p:sp>
      <p:cxnSp>
        <p:nvCxnSpPr>
          <p:cNvPr id="150" name="直線コネクタ 149">
            <a:extLst>
              <a:ext uri="{FF2B5EF4-FFF2-40B4-BE49-F238E27FC236}">
                <a16:creationId xmlns:a16="http://schemas.microsoft.com/office/drawing/2014/main" id="{04B142AB-C55E-4785-ADDD-A7F4CA07011F}"/>
              </a:ext>
            </a:extLst>
          </p:cNvPr>
          <p:cNvCxnSpPr>
            <a:cxnSpLocks/>
            <a:stCxn id="148" idx="2"/>
          </p:cNvCxnSpPr>
          <p:nvPr/>
        </p:nvCxnSpPr>
        <p:spPr>
          <a:xfrm>
            <a:off x="2808468" y="2284669"/>
            <a:ext cx="57894" cy="142859"/>
          </a:xfrm>
          <a:prstGeom prst="line">
            <a:avLst/>
          </a:prstGeom>
        </p:spPr>
        <p:style>
          <a:lnRef idx="1">
            <a:schemeClr val="dk1"/>
          </a:lnRef>
          <a:fillRef idx="0">
            <a:schemeClr val="dk1"/>
          </a:fillRef>
          <a:effectRef idx="0">
            <a:schemeClr val="dk1"/>
          </a:effectRef>
          <a:fontRef idx="minor">
            <a:schemeClr val="tx1"/>
          </a:fontRef>
        </p:style>
      </p:cxnSp>
      <p:sp>
        <p:nvSpPr>
          <p:cNvPr id="152" name="楕円 151">
            <a:extLst>
              <a:ext uri="{FF2B5EF4-FFF2-40B4-BE49-F238E27FC236}">
                <a16:creationId xmlns:a16="http://schemas.microsoft.com/office/drawing/2014/main" id="{260360A7-D575-4399-82A5-C73512C5472A}"/>
              </a:ext>
            </a:extLst>
          </p:cNvPr>
          <p:cNvSpPr/>
          <p:nvPr/>
        </p:nvSpPr>
        <p:spPr>
          <a:xfrm>
            <a:off x="2851473" y="241461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54" name="図 153">
            <a:extLst>
              <a:ext uri="{FF2B5EF4-FFF2-40B4-BE49-F238E27FC236}">
                <a16:creationId xmlns:a16="http://schemas.microsoft.com/office/drawing/2014/main" id="{07A8193C-E948-451B-A4AE-DEB22D4668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6154" y="4582829"/>
            <a:ext cx="592749" cy="592749"/>
          </a:xfrm>
          <a:prstGeom prst="rect">
            <a:avLst/>
          </a:prstGeom>
        </p:spPr>
      </p:pic>
      <p:sp>
        <p:nvSpPr>
          <p:cNvPr id="144" name="テキスト ボックス 143">
            <a:extLst>
              <a:ext uri="{FF2B5EF4-FFF2-40B4-BE49-F238E27FC236}">
                <a16:creationId xmlns:a16="http://schemas.microsoft.com/office/drawing/2014/main" id="{BBE762F4-A857-499C-8D49-90C3AA2F18B3}"/>
              </a:ext>
            </a:extLst>
          </p:cNvPr>
          <p:cNvSpPr txBox="1"/>
          <p:nvPr/>
        </p:nvSpPr>
        <p:spPr>
          <a:xfrm>
            <a:off x="52010" y="1587634"/>
            <a:ext cx="1429503" cy="215444"/>
          </a:xfrm>
          <a:prstGeom prst="rect">
            <a:avLst/>
          </a:prstGeom>
          <a:noFill/>
        </p:spPr>
        <p:txBody>
          <a:bodyPr vert="horz" wrap="square" rtlCol="0">
            <a:spAutoFit/>
          </a:bodyPr>
          <a:lstStyle/>
          <a:p>
            <a:r>
              <a:rPr lang="ja-JP" altLang="en-US" sz="800" dirty="0">
                <a:solidFill>
                  <a:srgbClr val="FF0000"/>
                </a:solidFill>
                <a:latin typeface="HGS創英角ｺﾞｼｯｸUB" panose="020B0900000000000000" pitchFamily="50" charset="-128"/>
                <a:ea typeface="HGS創英角ｺﾞｼｯｸUB" panose="020B0900000000000000" pitchFamily="50" charset="-128"/>
              </a:rPr>
              <a:t>①②③④⑤⑥⑦⑧⑨⑩⑪㋕</a:t>
            </a:r>
            <a:endParaRPr kumimoji="1" lang="ja-JP" altLang="en-US" sz="8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47" name="テキスト ボックス 146">
            <a:extLst>
              <a:ext uri="{FF2B5EF4-FFF2-40B4-BE49-F238E27FC236}">
                <a16:creationId xmlns:a16="http://schemas.microsoft.com/office/drawing/2014/main" id="{FD15E051-2FF3-4925-B459-6B534064E5B9}"/>
              </a:ext>
            </a:extLst>
          </p:cNvPr>
          <p:cNvSpPr txBox="1"/>
          <p:nvPr/>
        </p:nvSpPr>
        <p:spPr>
          <a:xfrm>
            <a:off x="45517" y="4067797"/>
            <a:ext cx="1441749" cy="338554"/>
          </a:xfrm>
          <a:prstGeom prst="rect">
            <a:avLst/>
          </a:prstGeom>
          <a:noFill/>
        </p:spPr>
        <p:txBody>
          <a:bodyPr vert="horz" wrap="square" rtlCol="0">
            <a:spAutoFit/>
          </a:bodyPr>
          <a:lstStyle/>
          <a:p>
            <a:r>
              <a:rPr kumimoji="1" lang="ja-JP" altLang="en-US" sz="800" dirty="0">
                <a:solidFill>
                  <a:srgbClr val="4747FF"/>
                </a:solidFill>
                <a:latin typeface="HGS創英角ｺﾞｼｯｸUB" panose="020B0900000000000000" pitchFamily="50" charset="-128"/>
                <a:ea typeface="HGS創英角ｺﾞｼｯｸUB" panose="020B0900000000000000" pitchFamily="50" charset="-128"/>
              </a:rPr>
              <a:t>㉕㉖㉗㉘㉙㉚㉛㉜㉝㉞㉟㊱</a:t>
            </a:r>
            <a:endParaRPr kumimoji="1" lang="en-US" altLang="ja-JP" sz="800" dirty="0">
              <a:solidFill>
                <a:srgbClr val="4747FF"/>
              </a:solidFill>
              <a:latin typeface="HGS創英角ｺﾞｼｯｸUB" panose="020B0900000000000000" pitchFamily="50" charset="-128"/>
              <a:ea typeface="HGS創英角ｺﾞｼｯｸUB" panose="020B0900000000000000" pitchFamily="50" charset="-128"/>
            </a:endParaRPr>
          </a:p>
          <a:p>
            <a:r>
              <a:rPr lang="ja-JP" altLang="en-US" sz="800" dirty="0">
                <a:solidFill>
                  <a:srgbClr val="4747FF"/>
                </a:solidFill>
                <a:latin typeface="HGS創英角ｺﾞｼｯｸUB" panose="020B0900000000000000" pitchFamily="50" charset="-128"/>
                <a:ea typeface="HGS創英角ｺﾞｼｯｸUB" panose="020B0900000000000000" pitchFamily="50" charset="-128"/>
              </a:rPr>
              <a:t>㋓㋖㋗</a:t>
            </a:r>
            <a:endParaRPr kumimoji="1" lang="ja-JP" altLang="en-US" sz="8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56" name="テキスト ボックス 155">
            <a:extLst>
              <a:ext uri="{FF2B5EF4-FFF2-40B4-BE49-F238E27FC236}">
                <a16:creationId xmlns:a16="http://schemas.microsoft.com/office/drawing/2014/main" id="{14803E8E-0439-41E8-9EB7-99057043A215}"/>
              </a:ext>
            </a:extLst>
          </p:cNvPr>
          <p:cNvSpPr txBox="1"/>
          <p:nvPr/>
        </p:nvSpPr>
        <p:spPr>
          <a:xfrm>
            <a:off x="3826982" y="3429585"/>
            <a:ext cx="249384" cy="261610"/>
          </a:xfrm>
          <a:prstGeom prst="rect">
            <a:avLst/>
          </a:prstGeom>
          <a:noFill/>
        </p:spPr>
        <p:txBody>
          <a:bodyPr wrap="square">
            <a:spAutoFit/>
          </a:bodyPr>
          <a:lstStyle/>
          <a:p>
            <a:pPr marL="0" indent="0">
              <a:buNone/>
            </a:pPr>
            <a:r>
              <a:rPr lang="ja-JP" altLang="en-US" sz="1100" dirty="0">
                <a:solidFill>
                  <a:srgbClr val="FF85A5"/>
                </a:solidFill>
                <a:latin typeface="UD デジタル 教科書体 N-B" panose="02020700000000000000" pitchFamily="17" charset="-128"/>
                <a:ea typeface="UD デジタル 教科書体 N-B" panose="02020700000000000000" pitchFamily="17" charset="-128"/>
              </a:rPr>
              <a:t>⑩</a:t>
            </a:r>
          </a:p>
        </p:txBody>
      </p:sp>
      <p:sp>
        <p:nvSpPr>
          <p:cNvPr id="158" name="テキスト ボックス 157">
            <a:extLst>
              <a:ext uri="{FF2B5EF4-FFF2-40B4-BE49-F238E27FC236}">
                <a16:creationId xmlns:a16="http://schemas.microsoft.com/office/drawing/2014/main" id="{CACA0D36-EDBB-45EC-89AF-319F1387B4AF}"/>
              </a:ext>
            </a:extLst>
          </p:cNvPr>
          <p:cNvSpPr txBox="1"/>
          <p:nvPr/>
        </p:nvSpPr>
        <p:spPr>
          <a:xfrm>
            <a:off x="3702660" y="3429585"/>
            <a:ext cx="249383"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⑩</a:t>
            </a:r>
            <a:endParaRPr lang="ja-JP" altLang="en-US" sz="900" dirty="0"/>
          </a:p>
        </p:txBody>
      </p:sp>
      <p:sp>
        <p:nvSpPr>
          <p:cNvPr id="96" name="テキスト ボックス 95">
            <a:extLst>
              <a:ext uri="{FF2B5EF4-FFF2-40B4-BE49-F238E27FC236}">
                <a16:creationId xmlns:a16="http://schemas.microsoft.com/office/drawing/2014/main" id="{C6C5B8C9-C248-4C6D-858D-27C5D43C07FF}"/>
              </a:ext>
            </a:extLst>
          </p:cNvPr>
          <p:cNvSpPr txBox="1"/>
          <p:nvPr/>
        </p:nvSpPr>
        <p:spPr>
          <a:xfrm>
            <a:off x="3881065" y="3899258"/>
            <a:ext cx="242191"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①</a:t>
            </a:r>
            <a:endParaRPr lang="ja-JP" altLang="en-US" sz="2000" dirty="0"/>
          </a:p>
        </p:txBody>
      </p:sp>
      <p:sp>
        <p:nvSpPr>
          <p:cNvPr id="107" name="テキスト ボックス 106">
            <a:extLst>
              <a:ext uri="{FF2B5EF4-FFF2-40B4-BE49-F238E27FC236}">
                <a16:creationId xmlns:a16="http://schemas.microsoft.com/office/drawing/2014/main" id="{D569DF31-2CC0-4DE8-99BE-1BF815CDD834}"/>
              </a:ext>
            </a:extLst>
          </p:cNvPr>
          <p:cNvSpPr txBox="1"/>
          <p:nvPr/>
        </p:nvSpPr>
        <p:spPr>
          <a:xfrm>
            <a:off x="3668161" y="1566830"/>
            <a:ext cx="200348"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②</a:t>
            </a:r>
            <a:endParaRPr lang="ja-JP" altLang="en-US" sz="2000" dirty="0"/>
          </a:p>
        </p:txBody>
      </p:sp>
      <p:sp>
        <p:nvSpPr>
          <p:cNvPr id="108" name="テキスト ボックス 107">
            <a:extLst>
              <a:ext uri="{FF2B5EF4-FFF2-40B4-BE49-F238E27FC236}">
                <a16:creationId xmlns:a16="http://schemas.microsoft.com/office/drawing/2014/main" id="{F1833259-0A1C-42C3-841B-B748EB1A023B}"/>
              </a:ext>
            </a:extLst>
          </p:cNvPr>
          <p:cNvSpPr txBox="1"/>
          <p:nvPr/>
        </p:nvSpPr>
        <p:spPr>
          <a:xfrm>
            <a:off x="3764045" y="3787540"/>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③</a:t>
            </a:r>
            <a:endParaRPr lang="ja-JP" altLang="en-US" sz="2000" dirty="0"/>
          </a:p>
        </p:txBody>
      </p:sp>
      <p:sp>
        <p:nvSpPr>
          <p:cNvPr id="109" name="テキスト ボックス 108">
            <a:extLst>
              <a:ext uri="{FF2B5EF4-FFF2-40B4-BE49-F238E27FC236}">
                <a16:creationId xmlns:a16="http://schemas.microsoft.com/office/drawing/2014/main" id="{E51ABB87-3D06-4D32-8F1C-886BCB190BF0}"/>
              </a:ext>
            </a:extLst>
          </p:cNvPr>
          <p:cNvSpPr txBox="1"/>
          <p:nvPr/>
        </p:nvSpPr>
        <p:spPr>
          <a:xfrm>
            <a:off x="4858582" y="1471155"/>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④</a:t>
            </a:r>
            <a:endParaRPr lang="ja-JP" altLang="en-US" sz="2000" dirty="0"/>
          </a:p>
        </p:txBody>
      </p:sp>
      <p:sp>
        <p:nvSpPr>
          <p:cNvPr id="110" name="テキスト ボックス 109">
            <a:extLst>
              <a:ext uri="{FF2B5EF4-FFF2-40B4-BE49-F238E27FC236}">
                <a16:creationId xmlns:a16="http://schemas.microsoft.com/office/drawing/2014/main" id="{E0404D41-1560-4364-AC7A-38B62AFF6D94}"/>
              </a:ext>
            </a:extLst>
          </p:cNvPr>
          <p:cNvSpPr txBox="1"/>
          <p:nvPr/>
        </p:nvSpPr>
        <p:spPr>
          <a:xfrm>
            <a:off x="3137195" y="5310951"/>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⑤</a:t>
            </a:r>
            <a:endParaRPr lang="ja-JP" altLang="en-US" sz="2000" dirty="0"/>
          </a:p>
        </p:txBody>
      </p:sp>
      <p:sp>
        <p:nvSpPr>
          <p:cNvPr id="111" name="テキスト ボックス 110">
            <a:extLst>
              <a:ext uri="{FF2B5EF4-FFF2-40B4-BE49-F238E27FC236}">
                <a16:creationId xmlns:a16="http://schemas.microsoft.com/office/drawing/2014/main" id="{2B428180-48B2-4EB4-A21F-B32970034416}"/>
              </a:ext>
            </a:extLst>
          </p:cNvPr>
          <p:cNvSpPr txBox="1"/>
          <p:nvPr/>
        </p:nvSpPr>
        <p:spPr>
          <a:xfrm>
            <a:off x="4281131" y="2312112"/>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⑥</a:t>
            </a:r>
            <a:endParaRPr lang="en-US" altLang="ja-JP" sz="9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12" name="テキスト ボックス 111">
            <a:extLst>
              <a:ext uri="{FF2B5EF4-FFF2-40B4-BE49-F238E27FC236}">
                <a16:creationId xmlns:a16="http://schemas.microsoft.com/office/drawing/2014/main" id="{423B2904-F1C7-45EC-AB5A-8235FC49451F}"/>
              </a:ext>
            </a:extLst>
          </p:cNvPr>
          <p:cNvSpPr txBox="1"/>
          <p:nvPr/>
        </p:nvSpPr>
        <p:spPr>
          <a:xfrm>
            <a:off x="2907008" y="2255486"/>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⑦</a:t>
            </a:r>
            <a:endParaRPr lang="ja-JP" altLang="en-US" sz="2000" dirty="0"/>
          </a:p>
        </p:txBody>
      </p:sp>
      <p:sp>
        <p:nvSpPr>
          <p:cNvPr id="113" name="テキスト ボックス 112">
            <a:extLst>
              <a:ext uri="{FF2B5EF4-FFF2-40B4-BE49-F238E27FC236}">
                <a16:creationId xmlns:a16="http://schemas.microsoft.com/office/drawing/2014/main" id="{C45E37CB-DB98-411F-AD64-C00C7E561672}"/>
              </a:ext>
            </a:extLst>
          </p:cNvPr>
          <p:cNvSpPr txBox="1"/>
          <p:nvPr/>
        </p:nvSpPr>
        <p:spPr>
          <a:xfrm>
            <a:off x="2187030" y="1429016"/>
            <a:ext cx="206527"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⑧</a:t>
            </a:r>
            <a:endParaRPr lang="ja-JP" altLang="en-US" sz="2000" dirty="0"/>
          </a:p>
        </p:txBody>
      </p:sp>
      <p:sp>
        <p:nvSpPr>
          <p:cNvPr id="115" name="テキスト ボックス 114">
            <a:extLst>
              <a:ext uri="{FF2B5EF4-FFF2-40B4-BE49-F238E27FC236}">
                <a16:creationId xmlns:a16="http://schemas.microsoft.com/office/drawing/2014/main" id="{96355602-BE12-4CFD-BA75-F5E161B2B326}"/>
              </a:ext>
            </a:extLst>
          </p:cNvPr>
          <p:cNvSpPr txBox="1"/>
          <p:nvPr/>
        </p:nvSpPr>
        <p:spPr>
          <a:xfrm>
            <a:off x="2644946" y="2377863"/>
            <a:ext cx="206527"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⑨</a:t>
            </a:r>
            <a:endParaRPr lang="ja-JP" altLang="en-US" sz="2000" dirty="0"/>
          </a:p>
        </p:txBody>
      </p:sp>
      <p:sp>
        <p:nvSpPr>
          <p:cNvPr id="116" name="テキスト ボックス 115">
            <a:extLst>
              <a:ext uri="{FF2B5EF4-FFF2-40B4-BE49-F238E27FC236}">
                <a16:creationId xmlns:a16="http://schemas.microsoft.com/office/drawing/2014/main" id="{B518E0A1-A1B3-48A0-A044-05A43933A80C}"/>
              </a:ext>
            </a:extLst>
          </p:cNvPr>
          <p:cNvSpPr txBox="1"/>
          <p:nvPr/>
        </p:nvSpPr>
        <p:spPr>
          <a:xfrm>
            <a:off x="3826982" y="5838735"/>
            <a:ext cx="206527"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⑪</a:t>
            </a:r>
            <a:endParaRPr lang="ja-JP" altLang="en-US" sz="2000" dirty="0"/>
          </a:p>
        </p:txBody>
      </p:sp>
      <p:sp>
        <p:nvSpPr>
          <p:cNvPr id="117" name="テキスト ボックス 116">
            <a:extLst>
              <a:ext uri="{FF2B5EF4-FFF2-40B4-BE49-F238E27FC236}">
                <a16:creationId xmlns:a16="http://schemas.microsoft.com/office/drawing/2014/main" id="{954ACEAB-8794-40F3-B4F2-B9C4D479AA00}"/>
              </a:ext>
            </a:extLst>
          </p:cNvPr>
          <p:cNvSpPr txBox="1"/>
          <p:nvPr/>
        </p:nvSpPr>
        <p:spPr>
          <a:xfrm>
            <a:off x="3977186" y="4964170"/>
            <a:ext cx="238495"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00B050"/>
                </a:solidFill>
                <a:effectLst/>
                <a:uLnTx/>
                <a:uFillTx/>
                <a:latin typeface="HGS創英角ｺﾞｼｯｸUB" panose="020B0900000000000000" pitchFamily="50" charset="-128"/>
                <a:ea typeface="HGS創英角ｺﾞｼｯｸUB" panose="020B0900000000000000" pitchFamily="50" charset="-128"/>
                <a:cs typeface="+mn-cs"/>
              </a:rPr>
              <a:t>⑫</a:t>
            </a:r>
            <a:endParaRPr lang="ja-JP" altLang="en-US" sz="2000" dirty="0"/>
          </a:p>
        </p:txBody>
      </p:sp>
      <p:sp>
        <p:nvSpPr>
          <p:cNvPr id="118" name="テキスト ボックス 117">
            <a:extLst>
              <a:ext uri="{FF2B5EF4-FFF2-40B4-BE49-F238E27FC236}">
                <a16:creationId xmlns:a16="http://schemas.microsoft.com/office/drawing/2014/main" id="{10CF5B5E-BEBD-4C93-8EA1-250067BE7757}"/>
              </a:ext>
            </a:extLst>
          </p:cNvPr>
          <p:cNvSpPr txBox="1"/>
          <p:nvPr/>
        </p:nvSpPr>
        <p:spPr>
          <a:xfrm>
            <a:off x="3330478" y="5847060"/>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⑬</a:t>
            </a:r>
            <a:endParaRPr lang="ja-JP" altLang="en-US" sz="2000" dirty="0"/>
          </a:p>
        </p:txBody>
      </p:sp>
      <p:sp>
        <p:nvSpPr>
          <p:cNvPr id="119" name="テキスト ボックス 118">
            <a:extLst>
              <a:ext uri="{FF2B5EF4-FFF2-40B4-BE49-F238E27FC236}">
                <a16:creationId xmlns:a16="http://schemas.microsoft.com/office/drawing/2014/main" id="{4CE2D73C-B212-495B-9640-E171E7D5A822}"/>
              </a:ext>
            </a:extLst>
          </p:cNvPr>
          <p:cNvSpPr txBox="1"/>
          <p:nvPr/>
        </p:nvSpPr>
        <p:spPr>
          <a:xfrm>
            <a:off x="1851102" y="2205075"/>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⑭</a:t>
            </a:r>
            <a:endParaRPr lang="ja-JP" altLang="en-US" sz="2000" dirty="0"/>
          </a:p>
        </p:txBody>
      </p:sp>
      <p:sp>
        <p:nvSpPr>
          <p:cNvPr id="120" name="テキスト ボックス 119">
            <a:extLst>
              <a:ext uri="{FF2B5EF4-FFF2-40B4-BE49-F238E27FC236}">
                <a16:creationId xmlns:a16="http://schemas.microsoft.com/office/drawing/2014/main" id="{99CA9863-B88B-4ACA-9098-4E4E1A8ED08A}"/>
              </a:ext>
            </a:extLst>
          </p:cNvPr>
          <p:cNvSpPr txBox="1"/>
          <p:nvPr/>
        </p:nvSpPr>
        <p:spPr>
          <a:xfrm>
            <a:off x="2654105" y="5373210"/>
            <a:ext cx="264270"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⑮</a:t>
            </a:r>
            <a:endParaRPr lang="en-US" altLang="ja-JP" sz="900" dirty="0">
              <a:solidFill>
                <a:srgbClr val="00B050"/>
              </a:solidFill>
              <a:latin typeface="HGS創英角ｺﾞｼｯｸUB" panose="020B0900000000000000" pitchFamily="50" charset="-128"/>
              <a:ea typeface="HGS創英角ｺﾞｼｯｸUB" panose="020B0900000000000000" pitchFamily="50" charset="-128"/>
            </a:endParaRPr>
          </a:p>
        </p:txBody>
      </p:sp>
      <p:sp>
        <p:nvSpPr>
          <p:cNvPr id="121" name="テキスト ボックス 120">
            <a:extLst>
              <a:ext uri="{FF2B5EF4-FFF2-40B4-BE49-F238E27FC236}">
                <a16:creationId xmlns:a16="http://schemas.microsoft.com/office/drawing/2014/main" id="{8D2CEABB-5FCD-44CF-9CBB-ED97DC6F7619}"/>
              </a:ext>
            </a:extLst>
          </p:cNvPr>
          <p:cNvSpPr txBox="1"/>
          <p:nvPr/>
        </p:nvSpPr>
        <p:spPr>
          <a:xfrm>
            <a:off x="3983320" y="1953491"/>
            <a:ext cx="206528"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⑯</a:t>
            </a:r>
            <a:endParaRPr lang="en-US" altLang="ja-JP" sz="900" dirty="0">
              <a:solidFill>
                <a:srgbClr val="00B050"/>
              </a:solidFill>
              <a:latin typeface="HGS創英角ｺﾞｼｯｸUB" panose="020B0900000000000000" pitchFamily="50" charset="-128"/>
              <a:ea typeface="HGS創英角ｺﾞｼｯｸUB" panose="020B0900000000000000" pitchFamily="50" charset="-128"/>
            </a:endParaRPr>
          </a:p>
        </p:txBody>
      </p:sp>
      <p:sp>
        <p:nvSpPr>
          <p:cNvPr id="122" name="テキスト ボックス 121">
            <a:extLst>
              <a:ext uri="{FF2B5EF4-FFF2-40B4-BE49-F238E27FC236}">
                <a16:creationId xmlns:a16="http://schemas.microsoft.com/office/drawing/2014/main" id="{87F1D2A6-0E2D-4720-A3D6-80434AC2CDD4}"/>
              </a:ext>
            </a:extLst>
          </p:cNvPr>
          <p:cNvSpPr txBox="1"/>
          <p:nvPr/>
        </p:nvSpPr>
        <p:spPr>
          <a:xfrm>
            <a:off x="3232244" y="2169253"/>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⑰</a:t>
            </a:r>
            <a:endParaRPr lang="ja-JP" altLang="en-US" sz="2000" dirty="0"/>
          </a:p>
        </p:txBody>
      </p:sp>
      <p:sp>
        <p:nvSpPr>
          <p:cNvPr id="123" name="テキスト ボックス 122">
            <a:extLst>
              <a:ext uri="{FF2B5EF4-FFF2-40B4-BE49-F238E27FC236}">
                <a16:creationId xmlns:a16="http://schemas.microsoft.com/office/drawing/2014/main" id="{D102449B-7D01-4FCD-9C37-85609C25DAE8}"/>
              </a:ext>
            </a:extLst>
          </p:cNvPr>
          <p:cNvSpPr txBox="1"/>
          <p:nvPr/>
        </p:nvSpPr>
        <p:spPr>
          <a:xfrm>
            <a:off x="4933463" y="826536"/>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⑱</a:t>
            </a:r>
            <a:endParaRPr lang="ja-JP" altLang="en-US" sz="2000" dirty="0"/>
          </a:p>
        </p:txBody>
      </p:sp>
      <p:sp>
        <p:nvSpPr>
          <p:cNvPr id="124" name="テキスト ボックス 123">
            <a:extLst>
              <a:ext uri="{FF2B5EF4-FFF2-40B4-BE49-F238E27FC236}">
                <a16:creationId xmlns:a16="http://schemas.microsoft.com/office/drawing/2014/main" id="{5E6BE05D-CA65-4BDE-9F37-2B659A9FF655}"/>
              </a:ext>
            </a:extLst>
          </p:cNvPr>
          <p:cNvSpPr txBox="1"/>
          <p:nvPr/>
        </p:nvSpPr>
        <p:spPr>
          <a:xfrm>
            <a:off x="4667810" y="3177295"/>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⑲</a:t>
            </a:r>
            <a:endParaRPr lang="ja-JP" altLang="en-US" sz="2000" dirty="0"/>
          </a:p>
        </p:txBody>
      </p:sp>
      <p:sp>
        <p:nvSpPr>
          <p:cNvPr id="125" name="テキスト ボックス 124">
            <a:extLst>
              <a:ext uri="{FF2B5EF4-FFF2-40B4-BE49-F238E27FC236}">
                <a16:creationId xmlns:a16="http://schemas.microsoft.com/office/drawing/2014/main" id="{2FC0DB1E-F1F0-49AD-9EE4-D9E4A501189E}"/>
              </a:ext>
            </a:extLst>
          </p:cNvPr>
          <p:cNvSpPr txBox="1"/>
          <p:nvPr/>
        </p:nvSpPr>
        <p:spPr>
          <a:xfrm>
            <a:off x="2062090" y="2970765"/>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⑳</a:t>
            </a:r>
            <a:endParaRPr lang="ja-JP" altLang="en-US" sz="2000" dirty="0"/>
          </a:p>
        </p:txBody>
      </p:sp>
      <p:sp>
        <p:nvSpPr>
          <p:cNvPr id="126" name="テキスト ボックス 125">
            <a:extLst>
              <a:ext uri="{FF2B5EF4-FFF2-40B4-BE49-F238E27FC236}">
                <a16:creationId xmlns:a16="http://schemas.microsoft.com/office/drawing/2014/main" id="{7A46AFD2-36D8-4CD6-9742-10D944B12ED6}"/>
              </a:ext>
            </a:extLst>
          </p:cNvPr>
          <p:cNvSpPr txBox="1"/>
          <p:nvPr/>
        </p:nvSpPr>
        <p:spPr>
          <a:xfrm>
            <a:off x="3795014" y="6425779"/>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㉑</a:t>
            </a:r>
            <a:endParaRPr lang="ja-JP" altLang="en-US" sz="2000" dirty="0"/>
          </a:p>
        </p:txBody>
      </p:sp>
      <p:sp>
        <p:nvSpPr>
          <p:cNvPr id="127" name="テキスト ボックス 126">
            <a:extLst>
              <a:ext uri="{FF2B5EF4-FFF2-40B4-BE49-F238E27FC236}">
                <a16:creationId xmlns:a16="http://schemas.microsoft.com/office/drawing/2014/main" id="{769321F5-D91C-46AB-BA5A-7EB2447FCB1F}"/>
              </a:ext>
            </a:extLst>
          </p:cNvPr>
          <p:cNvSpPr txBox="1"/>
          <p:nvPr/>
        </p:nvSpPr>
        <p:spPr>
          <a:xfrm>
            <a:off x="3812564" y="5705414"/>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㉒</a:t>
            </a:r>
            <a:endParaRPr lang="ja-JP" altLang="en-US" sz="2000" dirty="0"/>
          </a:p>
        </p:txBody>
      </p:sp>
      <p:sp>
        <p:nvSpPr>
          <p:cNvPr id="128" name="テキスト ボックス 127">
            <a:extLst>
              <a:ext uri="{FF2B5EF4-FFF2-40B4-BE49-F238E27FC236}">
                <a16:creationId xmlns:a16="http://schemas.microsoft.com/office/drawing/2014/main" id="{FE4BA2C6-3855-4629-8B32-CADE4BCE3F80}"/>
              </a:ext>
            </a:extLst>
          </p:cNvPr>
          <p:cNvSpPr txBox="1"/>
          <p:nvPr/>
        </p:nvSpPr>
        <p:spPr>
          <a:xfrm>
            <a:off x="3812564" y="6016841"/>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㉓</a:t>
            </a:r>
            <a:endParaRPr lang="ja-JP" altLang="en-US" sz="2000" dirty="0"/>
          </a:p>
        </p:txBody>
      </p:sp>
      <p:sp>
        <p:nvSpPr>
          <p:cNvPr id="114" name="テキスト ボックス 113">
            <a:extLst>
              <a:ext uri="{FF2B5EF4-FFF2-40B4-BE49-F238E27FC236}">
                <a16:creationId xmlns:a16="http://schemas.microsoft.com/office/drawing/2014/main" id="{984BC444-7EDC-41D7-9DC4-525C8034D51F}"/>
              </a:ext>
            </a:extLst>
          </p:cNvPr>
          <p:cNvSpPr txBox="1"/>
          <p:nvPr/>
        </p:nvSpPr>
        <p:spPr>
          <a:xfrm>
            <a:off x="4086730" y="5681486"/>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㉔</a:t>
            </a:r>
            <a:endParaRPr lang="ja-JP" altLang="en-US" sz="2000" dirty="0"/>
          </a:p>
        </p:txBody>
      </p:sp>
      <p:sp>
        <p:nvSpPr>
          <p:cNvPr id="129" name="テキスト ボックス 128">
            <a:extLst>
              <a:ext uri="{FF2B5EF4-FFF2-40B4-BE49-F238E27FC236}">
                <a16:creationId xmlns:a16="http://schemas.microsoft.com/office/drawing/2014/main" id="{D17AE5EE-F536-4B09-815E-D46BB899EF0C}"/>
              </a:ext>
            </a:extLst>
          </p:cNvPr>
          <p:cNvSpPr txBox="1"/>
          <p:nvPr/>
        </p:nvSpPr>
        <p:spPr>
          <a:xfrm>
            <a:off x="4590907" y="4889839"/>
            <a:ext cx="238495"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4747FF"/>
                </a:solidFill>
                <a:effectLst/>
                <a:uLnTx/>
                <a:uFillTx/>
                <a:latin typeface="HGS創英角ｺﾞｼｯｸUB" panose="020B0900000000000000" pitchFamily="50" charset="-128"/>
                <a:ea typeface="HGS創英角ｺﾞｼｯｸUB" panose="020B0900000000000000" pitchFamily="50" charset="-128"/>
                <a:cs typeface="+mn-cs"/>
              </a:rPr>
              <a:t>㉕</a:t>
            </a:r>
            <a:endParaRPr lang="ja-JP" altLang="en-US" sz="2000" dirty="0"/>
          </a:p>
        </p:txBody>
      </p:sp>
      <p:sp>
        <p:nvSpPr>
          <p:cNvPr id="130" name="テキスト ボックス 129">
            <a:extLst>
              <a:ext uri="{FF2B5EF4-FFF2-40B4-BE49-F238E27FC236}">
                <a16:creationId xmlns:a16="http://schemas.microsoft.com/office/drawing/2014/main" id="{582F000C-C9BE-49CC-A53A-FA37033689BB}"/>
              </a:ext>
            </a:extLst>
          </p:cNvPr>
          <p:cNvSpPr txBox="1"/>
          <p:nvPr/>
        </p:nvSpPr>
        <p:spPr>
          <a:xfrm>
            <a:off x="3884761" y="1688670"/>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㉖</a:t>
            </a:r>
            <a:endParaRPr lang="ja-JP" altLang="en-US" sz="2000" dirty="0"/>
          </a:p>
        </p:txBody>
      </p:sp>
      <p:sp>
        <p:nvSpPr>
          <p:cNvPr id="131" name="テキスト ボックス 130">
            <a:extLst>
              <a:ext uri="{FF2B5EF4-FFF2-40B4-BE49-F238E27FC236}">
                <a16:creationId xmlns:a16="http://schemas.microsoft.com/office/drawing/2014/main" id="{6D3CB0AF-0854-44E3-937B-68D51958F730}"/>
              </a:ext>
            </a:extLst>
          </p:cNvPr>
          <p:cNvSpPr txBox="1"/>
          <p:nvPr/>
        </p:nvSpPr>
        <p:spPr>
          <a:xfrm>
            <a:off x="4107101" y="6273120"/>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㉗</a:t>
            </a:r>
            <a:endParaRPr lang="ja-JP" altLang="en-US" sz="2000" dirty="0"/>
          </a:p>
        </p:txBody>
      </p:sp>
      <p:sp>
        <p:nvSpPr>
          <p:cNvPr id="132" name="テキスト ボックス 131">
            <a:extLst>
              <a:ext uri="{FF2B5EF4-FFF2-40B4-BE49-F238E27FC236}">
                <a16:creationId xmlns:a16="http://schemas.microsoft.com/office/drawing/2014/main" id="{32B4772E-97A3-4928-9519-D168A629C307}"/>
              </a:ext>
            </a:extLst>
          </p:cNvPr>
          <p:cNvSpPr txBox="1"/>
          <p:nvPr/>
        </p:nvSpPr>
        <p:spPr>
          <a:xfrm>
            <a:off x="4042636" y="4171824"/>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㉘</a:t>
            </a:r>
            <a:endParaRPr lang="ja-JP" altLang="en-US" sz="2000" dirty="0"/>
          </a:p>
        </p:txBody>
      </p:sp>
      <p:sp>
        <p:nvSpPr>
          <p:cNvPr id="133" name="テキスト ボックス 132">
            <a:extLst>
              <a:ext uri="{FF2B5EF4-FFF2-40B4-BE49-F238E27FC236}">
                <a16:creationId xmlns:a16="http://schemas.microsoft.com/office/drawing/2014/main" id="{78640CA9-AB1D-4D34-B9EA-FD195B60638B}"/>
              </a:ext>
            </a:extLst>
          </p:cNvPr>
          <p:cNvSpPr txBox="1"/>
          <p:nvPr/>
        </p:nvSpPr>
        <p:spPr>
          <a:xfrm>
            <a:off x="1918130" y="166648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㉙</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4" name="テキスト ボックス 133">
            <a:extLst>
              <a:ext uri="{FF2B5EF4-FFF2-40B4-BE49-F238E27FC236}">
                <a16:creationId xmlns:a16="http://schemas.microsoft.com/office/drawing/2014/main" id="{CA46A0A1-9843-4213-B399-155F30AEF884}"/>
              </a:ext>
            </a:extLst>
          </p:cNvPr>
          <p:cNvSpPr txBox="1"/>
          <p:nvPr/>
        </p:nvSpPr>
        <p:spPr>
          <a:xfrm>
            <a:off x="4105774" y="2460706"/>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㉚</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5" name="テキスト ボックス 134">
            <a:extLst>
              <a:ext uri="{FF2B5EF4-FFF2-40B4-BE49-F238E27FC236}">
                <a16:creationId xmlns:a16="http://schemas.microsoft.com/office/drawing/2014/main" id="{0A08F524-A324-4258-8674-48D3E4295700}"/>
              </a:ext>
            </a:extLst>
          </p:cNvPr>
          <p:cNvSpPr txBox="1"/>
          <p:nvPr/>
        </p:nvSpPr>
        <p:spPr>
          <a:xfrm>
            <a:off x="2717042" y="561622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㉛</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7" name="テキスト ボックス 136">
            <a:extLst>
              <a:ext uri="{FF2B5EF4-FFF2-40B4-BE49-F238E27FC236}">
                <a16:creationId xmlns:a16="http://schemas.microsoft.com/office/drawing/2014/main" id="{172F72DD-11D5-4183-819A-159810B27708}"/>
              </a:ext>
            </a:extLst>
          </p:cNvPr>
          <p:cNvSpPr txBox="1"/>
          <p:nvPr/>
        </p:nvSpPr>
        <p:spPr>
          <a:xfrm>
            <a:off x="2892119" y="2384543"/>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㉜</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8" name="テキスト ボックス 137">
            <a:extLst>
              <a:ext uri="{FF2B5EF4-FFF2-40B4-BE49-F238E27FC236}">
                <a16:creationId xmlns:a16="http://schemas.microsoft.com/office/drawing/2014/main" id="{01BED0CA-2FEF-49C5-8293-78075A33B463}"/>
              </a:ext>
            </a:extLst>
          </p:cNvPr>
          <p:cNvSpPr txBox="1"/>
          <p:nvPr/>
        </p:nvSpPr>
        <p:spPr>
          <a:xfrm>
            <a:off x="3986102" y="5675104"/>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㉝</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9" name="テキスト ボックス 138">
            <a:extLst>
              <a:ext uri="{FF2B5EF4-FFF2-40B4-BE49-F238E27FC236}">
                <a16:creationId xmlns:a16="http://schemas.microsoft.com/office/drawing/2014/main" id="{9E779EF0-172C-401E-88ED-EF88FAB3BB95}"/>
              </a:ext>
            </a:extLst>
          </p:cNvPr>
          <p:cNvSpPr txBox="1"/>
          <p:nvPr/>
        </p:nvSpPr>
        <p:spPr>
          <a:xfrm>
            <a:off x="3700641" y="6150055"/>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㉞</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41" name="テキスト ボックス 140">
            <a:extLst>
              <a:ext uri="{FF2B5EF4-FFF2-40B4-BE49-F238E27FC236}">
                <a16:creationId xmlns:a16="http://schemas.microsoft.com/office/drawing/2014/main" id="{ABE48E17-4908-4C9D-B651-B69A31A22BD2}"/>
              </a:ext>
            </a:extLst>
          </p:cNvPr>
          <p:cNvSpPr txBox="1"/>
          <p:nvPr/>
        </p:nvSpPr>
        <p:spPr>
          <a:xfrm>
            <a:off x="4539758" y="235609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㉟</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43" name="テキスト ボックス 142">
            <a:extLst>
              <a:ext uri="{FF2B5EF4-FFF2-40B4-BE49-F238E27FC236}">
                <a16:creationId xmlns:a16="http://schemas.microsoft.com/office/drawing/2014/main" id="{B2C8D3C7-D6BC-4D41-B55C-6D440F8B04B0}"/>
              </a:ext>
            </a:extLst>
          </p:cNvPr>
          <p:cNvSpPr txBox="1"/>
          <p:nvPr/>
        </p:nvSpPr>
        <p:spPr>
          <a:xfrm>
            <a:off x="3148300" y="553309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㊱</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45" name="テキスト ボックス 144">
            <a:extLst>
              <a:ext uri="{FF2B5EF4-FFF2-40B4-BE49-F238E27FC236}">
                <a16:creationId xmlns:a16="http://schemas.microsoft.com/office/drawing/2014/main" id="{5DA72AF1-0BF1-4502-9F81-C958F0AF568C}"/>
              </a:ext>
            </a:extLst>
          </p:cNvPr>
          <p:cNvSpPr txBox="1"/>
          <p:nvPr/>
        </p:nvSpPr>
        <p:spPr>
          <a:xfrm>
            <a:off x="3933415" y="5802346"/>
            <a:ext cx="238495" cy="230832"/>
          </a:xfrm>
          <a:prstGeom prst="rect">
            <a:avLst/>
          </a:prstGeom>
          <a:noFill/>
        </p:spPr>
        <p:txBody>
          <a:bodyPr wrap="square">
            <a:spAutoFit/>
          </a:bodyPr>
          <a:lstStyle/>
          <a:p>
            <a:r>
              <a:rPr kumimoji="1" lang="ja-JP" altLang="en-US" sz="900" i="0" u="none" strike="noStrike" kern="1200" cap="none" spc="0" normalizeH="0" baseline="0" noProof="0" dirty="0">
                <a:ln>
                  <a:noFill/>
                </a:ln>
                <a:solidFill>
                  <a:srgbClr val="C1F10F"/>
                </a:solidFill>
                <a:effectLst/>
                <a:uLnTx/>
                <a:uFillTx/>
                <a:latin typeface="HGS創英角ｺﾞｼｯｸUB" panose="020B0900000000000000" pitchFamily="50" charset="-128"/>
                <a:ea typeface="HGS創英角ｺﾞｼｯｸUB" panose="020B0900000000000000" pitchFamily="50" charset="-128"/>
                <a:cs typeface="+mn-cs"/>
              </a:rPr>
              <a:t>㊲</a:t>
            </a:r>
            <a:endParaRPr lang="ja-JP" altLang="en-US" dirty="0"/>
          </a:p>
        </p:txBody>
      </p:sp>
      <p:sp>
        <p:nvSpPr>
          <p:cNvPr id="149" name="テキスト ボックス 148">
            <a:extLst>
              <a:ext uri="{FF2B5EF4-FFF2-40B4-BE49-F238E27FC236}">
                <a16:creationId xmlns:a16="http://schemas.microsoft.com/office/drawing/2014/main" id="{D2AC598E-2B0A-4DA9-9417-32D9A098C4D6}"/>
              </a:ext>
            </a:extLst>
          </p:cNvPr>
          <p:cNvSpPr txBox="1"/>
          <p:nvPr/>
        </p:nvSpPr>
        <p:spPr>
          <a:xfrm>
            <a:off x="3418295" y="2061393"/>
            <a:ext cx="238495" cy="230832"/>
          </a:xfrm>
          <a:prstGeom prst="rect">
            <a:avLst/>
          </a:prstGeom>
          <a:noFill/>
        </p:spPr>
        <p:txBody>
          <a:bodyPr wrap="square">
            <a:spAutoFit/>
          </a:bodyPr>
          <a:lstStyle/>
          <a:p>
            <a:r>
              <a:rPr lang="ja-JP" altLang="en-US" sz="900" dirty="0">
                <a:solidFill>
                  <a:srgbClr val="C1F10F"/>
                </a:solidFill>
                <a:latin typeface="HGS創英角ｺﾞｼｯｸUB" panose="020B0900000000000000" pitchFamily="50" charset="-128"/>
                <a:ea typeface="HGS創英角ｺﾞｼｯｸUB" panose="020B0900000000000000" pitchFamily="50" charset="-128"/>
              </a:rPr>
              <a:t>㊳</a:t>
            </a:r>
            <a:endParaRPr lang="ja-JP" altLang="en-US" dirty="0"/>
          </a:p>
        </p:txBody>
      </p:sp>
      <p:sp>
        <p:nvSpPr>
          <p:cNvPr id="151" name="テキスト ボックス 150">
            <a:extLst>
              <a:ext uri="{FF2B5EF4-FFF2-40B4-BE49-F238E27FC236}">
                <a16:creationId xmlns:a16="http://schemas.microsoft.com/office/drawing/2014/main" id="{9A76F313-F1E8-40D8-811D-BC3456B0DEF4}"/>
              </a:ext>
            </a:extLst>
          </p:cNvPr>
          <p:cNvSpPr txBox="1"/>
          <p:nvPr/>
        </p:nvSpPr>
        <p:spPr>
          <a:xfrm>
            <a:off x="3919070" y="6443577"/>
            <a:ext cx="238495" cy="230832"/>
          </a:xfrm>
          <a:prstGeom prst="rect">
            <a:avLst/>
          </a:prstGeom>
          <a:noFill/>
        </p:spPr>
        <p:txBody>
          <a:bodyPr wrap="square">
            <a:spAutoFit/>
          </a:bodyPr>
          <a:lstStyle/>
          <a:p>
            <a:r>
              <a:rPr lang="ja-JP" altLang="en-US" sz="900" dirty="0">
                <a:solidFill>
                  <a:srgbClr val="C1F10F"/>
                </a:solidFill>
                <a:latin typeface="HGS創英角ｺﾞｼｯｸUB" panose="020B0900000000000000" pitchFamily="50" charset="-128"/>
                <a:ea typeface="HGS創英角ｺﾞｼｯｸUB" panose="020B0900000000000000" pitchFamily="50" charset="-128"/>
              </a:rPr>
              <a:t>㊴</a:t>
            </a:r>
            <a:endParaRPr lang="ja-JP" altLang="en-US" dirty="0"/>
          </a:p>
        </p:txBody>
      </p:sp>
      <p:sp>
        <p:nvSpPr>
          <p:cNvPr id="157" name="テキスト ボックス 156">
            <a:extLst>
              <a:ext uri="{FF2B5EF4-FFF2-40B4-BE49-F238E27FC236}">
                <a16:creationId xmlns:a16="http://schemas.microsoft.com/office/drawing/2014/main" id="{A512DB7C-40BE-4EF0-96E5-D5872E161E0E}"/>
              </a:ext>
            </a:extLst>
          </p:cNvPr>
          <p:cNvSpPr txBox="1"/>
          <p:nvPr/>
        </p:nvSpPr>
        <p:spPr>
          <a:xfrm>
            <a:off x="3408846" y="6228307"/>
            <a:ext cx="238495" cy="230832"/>
          </a:xfrm>
          <a:prstGeom prst="rect">
            <a:avLst/>
          </a:prstGeom>
          <a:noFill/>
        </p:spPr>
        <p:txBody>
          <a:bodyPr wrap="square">
            <a:spAutoFit/>
          </a:bodyPr>
          <a:lstStyle/>
          <a:p>
            <a:r>
              <a:rPr kumimoji="1" lang="ja-JP" altLang="en-US" sz="900" i="0" u="none" strike="noStrike" kern="1200" cap="none" spc="0" normalizeH="0" baseline="0" noProof="0" dirty="0">
                <a:ln>
                  <a:noFill/>
                </a:ln>
                <a:solidFill>
                  <a:srgbClr val="ED7D31"/>
                </a:solidFill>
                <a:effectLst/>
                <a:uLnTx/>
                <a:uFillTx/>
                <a:latin typeface="HGS創英角ｺﾞｼｯｸUB" panose="020B0900000000000000" pitchFamily="50" charset="-128"/>
                <a:ea typeface="HGS創英角ｺﾞｼｯｸUB" panose="020B0900000000000000" pitchFamily="50" charset="-128"/>
                <a:cs typeface="+mn-cs"/>
              </a:rPr>
              <a:t>㊵</a:t>
            </a:r>
            <a:endParaRPr lang="ja-JP" altLang="en-US" dirty="0"/>
          </a:p>
        </p:txBody>
      </p:sp>
      <p:sp>
        <p:nvSpPr>
          <p:cNvPr id="159" name="テキスト ボックス 158">
            <a:extLst>
              <a:ext uri="{FF2B5EF4-FFF2-40B4-BE49-F238E27FC236}">
                <a16:creationId xmlns:a16="http://schemas.microsoft.com/office/drawing/2014/main" id="{8C28562C-B177-47D3-8429-EBAEAEA0F69C}"/>
              </a:ext>
            </a:extLst>
          </p:cNvPr>
          <p:cNvSpPr txBox="1"/>
          <p:nvPr/>
        </p:nvSpPr>
        <p:spPr>
          <a:xfrm>
            <a:off x="3897104" y="5035340"/>
            <a:ext cx="238495" cy="230832"/>
          </a:xfrm>
          <a:prstGeom prst="rect">
            <a:avLst/>
          </a:prstGeom>
          <a:noFill/>
        </p:spPr>
        <p:txBody>
          <a:bodyPr wrap="square">
            <a:spAutoFit/>
          </a:bodyPr>
          <a:lstStyle/>
          <a:p>
            <a:r>
              <a:rPr lang="ja-JP" altLang="en-US" sz="900" dirty="0">
                <a:solidFill>
                  <a:srgbClr val="ED7D31"/>
                </a:solidFill>
                <a:latin typeface="HGS創英角ｺﾞｼｯｸUB" panose="020B0900000000000000" pitchFamily="50" charset="-128"/>
                <a:ea typeface="HGS創英角ｺﾞｼｯｸUB" panose="020B0900000000000000" pitchFamily="50" charset="-128"/>
              </a:rPr>
              <a:t>㊶</a:t>
            </a:r>
            <a:endParaRPr lang="ja-JP" altLang="en-US" dirty="0"/>
          </a:p>
        </p:txBody>
      </p:sp>
      <p:sp>
        <p:nvSpPr>
          <p:cNvPr id="160" name="テキスト ボックス 159">
            <a:extLst>
              <a:ext uri="{FF2B5EF4-FFF2-40B4-BE49-F238E27FC236}">
                <a16:creationId xmlns:a16="http://schemas.microsoft.com/office/drawing/2014/main" id="{A2844EAA-0704-41F5-9871-44E5BAEA6B9A}"/>
              </a:ext>
            </a:extLst>
          </p:cNvPr>
          <p:cNvSpPr txBox="1"/>
          <p:nvPr/>
        </p:nvSpPr>
        <p:spPr>
          <a:xfrm>
            <a:off x="4019718" y="5874261"/>
            <a:ext cx="238495" cy="230832"/>
          </a:xfrm>
          <a:prstGeom prst="rect">
            <a:avLst/>
          </a:prstGeom>
          <a:noFill/>
        </p:spPr>
        <p:txBody>
          <a:bodyPr wrap="square">
            <a:spAutoFit/>
          </a:bodyPr>
          <a:lstStyle/>
          <a:p>
            <a:r>
              <a:rPr lang="ja-JP" altLang="en-US" sz="900" dirty="0">
                <a:solidFill>
                  <a:srgbClr val="ED7D31"/>
                </a:solidFill>
                <a:latin typeface="HGS創英角ｺﾞｼｯｸUB" panose="020B0900000000000000" pitchFamily="50" charset="-128"/>
                <a:ea typeface="HGS創英角ｺﾞｼｯｸUB" panose="020B0900000000000000" pitchFamily="50" charset="-128"/>
              </a:rPr>
              <a:t>㊷</a:t>
            </a:r>
            <a:endParaRPr lang="ja-JP" altLang="en-US" dirty="0"/>
          </a:p>
        </p:txBody>
      </p:sp>
      <p:sp>
        <p:nvSpPr>
          <p:cNvPr id="162" name="テキスト ボックス 161">
            <a:extLst>
              <a:ext uri="{FF2B5EF4-FFF2-40B4-BE49-F238E27FC236}">
                <a16:creationId xmlns:a16="http://schemas.microsoft.com/office/drawing/2014/main" id="{78CCCF89-A700-423F-B938-976802441ACA}"/>
              </a:ext>
            </a:extLst>
          </p:cNvPr>
          <p:cNvSpPr txBox="1"/>
          <p:nvPr/>
        </p:nvSpPr>
        <p:spPr>
          <a:xfrm>
            <a:off x="4185140" y="5863373"/>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rPr>
              <a:t>㊸</a:t>
            </a:r>
          </a:p>
        </p:txBody>
      </p:sp>
      <p:sp>
        <p:nvSpPr>
          <p:cNvPr id="164" name="テキスト ボックス 163">
            <a:extLst>
              <a:ext uri="{FF2B5EF4-FFF2-40B4-BE49-F238E27FC236}">
                <a16:creationId xmlns:a16="http://schemas.microsoft.com/office/drawing/2014/main" id="{BE246066-B884-4651-94FA-49DF4262C6AA}"/>
              </a:ext>
            </a:extLst>
          </p:cNvPr>
          <p:cNvSpPr txBox="1"/>
          <p:nvPr/>
        </p:nvSpPr>
        <p:spPr>
          <a:xfrm>
            <a:off x="4234846" y="5960974"/>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rPr>
              <a:t>㊹</a:t>
            </a:r>
            <a:endParaRPr kumimoji="1" lang="en-US" altLang="ja-JP"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5" name="テキスト ボックス 164">
            <a:extLst>
              <a:ext uri="{FF2B5EF4-FFF2-40B4-BE49-F238E27FC236}">
                <a16:creationId xmlns:a16="http://schemas.microsoft.com/office/drawing/2014/main" id="{E64CD4AE-6FA6-408B-82DC-56EE2318BD1C}"/>
              </a:ext>
            </a:extLst>
          </p:cNvPr>
          <p:cNvSpPr txBox="1"/>
          <p:nvPr/>
        </p:nvSpPr>
        <p:spPr>
          <a:xfrm>
            <a:off x="3543460" y="6224718"/>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rgbClr val="0070C0"/>
                </a:solidFill>
                <a:latin typeface="HGS創英角ｺﾞｼｯｸUB" panose="020B0900000000000000" pitchFamily="50" charset="-128"/>
                <a:ea typeface="HGS創英角ｺﾞｼｯｸUB" panose="020B0900000000000000" pitchFamily="50" charset="-128"/>
              </a:rPr>
              <a:t>㊺</a:t>
            </a:r>
            <a:endParaRPr kumimoji="1" lang="ja-JP" altLang="en-US"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6" name="テキスト ボックス 165">
            <a:extLst>
              <a:ext uri="{FF2B5EF4-FFF2-40B4-BE49-F238E27FC236}">
                <a16:creationId xmlns:a16="http://schemas.microsoft.com/office/drawing/2014/main" id="{4CE7346C-934A-4232-91E1-1D2966A7B791}"/>
              </a:ext>
            </a:extLst>
          </p:cNvPr>
          <p:cNvSpPr txBox="1"/>
          <p:nvPr/>
        </p:nvSpPr>
        <p:spPr>
          <a:xfrm>
            <a:off x="4210375" y="4941118"/>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rgbClr val="0070C0"/>
                </a:solidFill>
                <a:latin typeface="HGS創英角ｺﾞｼｯｸUB" panose="020B0900000000000000" pitchFamily="50" charset="-128"/>
                <a:ea typeface="HGS創英角ｺﾞｼｯｸUB" panose="020B0900000000000000" pitchFamily="50" charset="-128"/>
              </a:rPr>
              <a:t>㊻</a:t>
            </a:r>
            <a:endParaRPr kumimoji="1" lang="ja-JP" altLang="en-US"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8" name="テキスト ボックス 167">
            <a:extLst>
              <a:ext uri="{FF2B5EF4-FFF2-40B4-BE49-F238E27FC236}">
                <a16:creationId xmlns:a16="http://schemas.microsoft.com/office/drawing/2014/main" id="{5766C319-4A7D-402D-BAC5-26B78D9A56A4}"/>
              </a:ext>
            </a:extLst>
          </p:cNvPr>
          <p:cNvSpPr txBox="1"/>
          <p:nvPr/>
        </p:nvSpPr>
        <p:spPr>
          <a:xfrm>
            <a:off x="2559600" y="2305628"/>
            <a:ext cx="263349"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ED7D31">
                    <a:lumMod val="60000"/>
                    <a:lumOff val="40000"/>
                  </a:srgbClr>
                </a:solidFill>
                <a:effectLst/>
                <a:uLnTx/>
                <a:uFillTx/>
                <a:latin typeface="HGS創英角ｺﾞｼｯｸUB" panose="020B0900000000000000" pitchFamily="50" charset="-128"/>
                <a:ea typeface="HGS創英角ｺﾞｼｯｸUB" panose="020B0900000000000000" pitchFamily="50" charset="-128"/>
                <a:cs typeface="+mn-cs"/>
              </a:rPr>
              <a:t>㊼</a:t>
            </a:r>
            <a:endParaRPr lang="ja-JP" altLang="en-US" dirty="0"/>
          </a:p>
        </p:txBody>
      </p:sp>
      <p:sp>
        <p:nvSpPr>
          <p:cNvPr id="169" name="テキスト ボックス 168">
            <a:extLst>
              <a:ext uri="{FF2B5EF4-FFF2-40B4-BE49-F238E27FC236}">
                <a16:creationId xmlns:a16="http://schemas.microsoft.com/office/drawing/2014/main" id="{EBAF789C-ED58-4D84-9AA3-FC01A38C351C}"/>
              </a:ext>
            </a:extLst>
          </p:cNvPr>
          <p:cNvSpPr txBox="1"/>
          <p:nvPr/>
        </p:nvSpPr>
        <p:spPr>
          <a:xfrm>
            <a:off x="4327761" y="1894971"/>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㊽</a:t>
            </a:r>
            <a:endParaRPr lang="ja-JP" altLang="en-US" dirty="0"/>
          </a:p>
        </p:txBody>
      </p:sp>
      <p:sp>
        <p:nvSpPr>
          <p:cNvPr id="171" name="テキスト ボックス 170">
            <a:extLst>
              <a:ext uri="{FF2B5EF4-FFF2-40B4-BE49-F238E27FC236}">
                <a16:creationId xmlns:a16="http://schemas.microsoft.com/office/drawing/2014/main" id="{06D3DFF4-70C9-456F-AB75-57C765D3FBEB}"/>
              </a:ext>
            </a:extLst>
          </p:cNvPr>
          <p:cNvSpPr txBox="1"/>
          <p:nvPr/>
        </p:nvSpPr>
        <p:spPr>
          <a:xfrm>
            <a:off x="4902292" y="1614312"/>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㊾</a:t>
            </a:r>
            <a:endParaRPr lang="ja-JP" altLang="en-US" dirty="0"/>
          </a:p>
        </p:txBody>
      </p:sp>
      <p:sp>
        <p:nvSpPr>
          <p:cNvPr id="172" name="テキスト ボックス 171">
            <a:extLst>
              <a:ext uri="{FF2B5EF4-FFF2-40B4-BE49-F238E27FC236}">
                <a16:creationId xmlns:a16="http://schemas.microsoft.com/office/drawing/2014/main" id="{EDFEB68B-FF63-4C01-84CE-E5C93CCA117B}"/>
              </a:ext>
            </a:extLst>
          </p:cNvPr>
          <p:cNvSpPr txBox="1"/>
          <p:nvPr/>
        </p:nvSpPr>
        <p:spPr>
          <a:xfrm>
            <a:off x="2560295" y="1659848"/>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㊿</a:t>
            </a:r>
            <a:endParaRPr lang="ja-JP" altLang="en-US" dirty="0"/>
          </a:p>
        </p:txBody>
      </p:sp>
      <p:sp>
        <p:nvSpPr>
          <p:cNvPr id="173" name="テキスト ボックス 172">
            <a:extLst>
              <a:ext uri="{FF2B5EF4-FFF2-40B4-BE49-F238E27FC236}">
                <a16:creationId xmlns:a16="http://schemas.microsoft.com/office/drawing/2014/main" id="{32398786-8993-49E2-BA00-AAA359CE7DF6}"/>
              </a:ext>
            </a:extLst>
          </p:cNvPr>
          <p:cNvSpPr txBox="1"/>
          <p:nvPr/>
        </p:nvSpPr>
        <p:spPr>
          <a:xfrm>
            <a:off x="4288951" y="6161619"/>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a:t>
            </a:r>
            <a:endParaRPr lang="ja-JP" altLang="en-US" dirty="0"/>
          </a:p>
        </p:txBody>
      </p:sp>
      <p:sp>
        <p:nvSpPr>
          <p:cNvPr id="174" name="テキスト ボックス 173">
            <a:extLst>
              <a:ext uri="{FF2B5EF4-FFF2-40B4-BE49-F238E27FC236}">
                <a16:creationId xmlns:a16="http://schemas.microsoft.com/office/drawing/2014/main" id="{0A723F91-9877-459E-8C93-4503B9084EEA}"/>
              </a:ext>
            </a:extLst>
          </p:cNvPr>
          <p:cNvSpPr txBox="1"/>
          <p:nvPr/>
        </p:nvSpPr>
        <p:spPr>
          <a:xfrm>
            <a:off x="3462623" y="3931052"/>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a:t>
            </a:r>
            <a:endParaRPr lang="ja-JP" altLang="en-US" dirty="0"/>
          </a:p>
        </p:txBody>
      </p:sp>
      <p:sp>
        <p:nvSpPr>
          <p:cNvPr id="175" name="テキスト ボックス 174">
            <a:extLst>
              <a:ext uri="{FF2B5EF4-FFF2-40B4-BE49-F238E27FC236}">
                <a16:creationId xmlns:a16="http://schemas.microsoft.com/office/drawing/2014/main" id="{84B82224-9E3E-4989-B8BF-F64B20B39DBC}"/>
              </a:ext>
            </a:extLst>
          </p:cNvPr>
          <p:cNvSpPr txBox="1"/>
          <p:nvPr/>
        </p:nvSpPr>
        <p:spPr>
          <a:xfrm>
            <a:off x="2416542" y="4831721"/>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a:t>
            </a:r>
            <a:endParaRPr lang="ja-JP" altLang="en-US" dirty="0"/>
          </a:p>
        </p:txBody>
      </p:sp>
      <p:sp>
        <p:nvSpPr>
          <p:cNvPr id="163" name="縦書きテキスト プレースホルダー 289">
            <a:extLst>
              <a:ext uri="{FF2B5EF4-FFF2-40B4-BE49-F238E27FC236}">
                <a16:creationId xmlns:a16="http://schemas.microsoft.com/office/drawing/2014/main" id="{EE621AD3-33E7-4175-8575-E1963BC9D7CF}"/>
              </a:ext>
            </a:extLst>
          </p:cNvPr>
          <p:cNvSpPr txBox="1">
            <a:spLocks/>
          </p:cNvSpPr>
          <p:nvPr/>
        </p:nvSpPr>
        <p:spPr>
          <a:xfrm>
            <a:off x="5275861" y="1482945"/>
            <a:ext cx="801199" cy="18342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FFFF00"/>
                </a:solidFill>
                <a:latin typeface="HGS創英角ｺﾞｼｯｸUB" panose="020B0900000000000000" pitchFamily="50" charset="-128"/>
                <a:ea typeface="HGS創英角ｺﾞｼｯｸUB" panose="020B0900000000000000" pitchFamily="50" charset="-128"/>
              </a:rPr>
              <a:t>㊲㊳㊴㋔</a:t>
            </a:r>
            <a:endParaRPr lang="en-US" altLang="ja-JP" sz="900" dirty="0">
              <a:solidFill>
                <a:srgbClr val="FFFF00"/>
              </a:solidFill>
              <a:latin typeface="HGS創英角ｺﾞｼｯｸUB" panose="020B0900000000000000" pitchFamily="50" charset="-128"/>
              <a:ea typeface="HGS創英角ｺﾞｼｯｸUB" panose="020B0900000000000000" pitchFamily="50" charset="-128"/>
            </a:endParaRPr>
          </a:p>
          <a:p>
            <a:pPr marL="0" indent="0">
              <a:buNone/>
            </a:pPr>
            <a:endParaRPr lang="ja-JP" altLang="en-US" sz="900" dirty="0">
              <a:solidFill>
                <a:srgbClr val="FFFF00"/>
              </a:solidFill>
              <a:latin typeface="HGS創英角ｺﾞｼｯｸUB" panose="020B0900000000000000" pitchFamily="50" charset="-128"/>
              <a:ea typeface="HGS創英角ｺﾞｼｯｸUB" panose="020B0900000000000000" pitchFamily="50" charset="-128"/>
            </a:endParaRPr>
          </a:p>
        </p:txBody>
      </p:sp>
      <p:sp>
        <p:nvSpPr>
          <p:cNvPr id="153" name="テキスト ボックス 152">
            <a:extLst>
              <a:ext uri="{FF2B5EF4-FFF2-40B4-BE49-F238E27FC236}">
                <a16:creationId xmlns:a16="http://schemas.microsoft.com/office/drawing/2014/main" id="{33A06A76-E670-4FF6-80E4-FCEF5E65E5FB}"/>
              </a:ext>
            </a:extLst>
          </p:cNvPr>
          <p:cNvSpPr txBox="1"/>
          <p:nvPr/>
        </p:nvSpPr>
        <p:spPr>
          <a:xfrm>
            <a:off x="1737178" y="1545927"/>
            <a:ext cx="23849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4747FF"/>
                </a:solidFill>
                <a:effectLst/>
                <a:uLnTx/>
                <a:uFillTx/>
                <a:latin typeface="HGS創英角ｺﾞｼｯｸUB" panose="020B0900000000000000" pitchFamily="50" charset="-128"/>
                <a:ea typeface="HGS創英角ｺﾞｼｯｸUB" panose="020B0900000000000000" pitchFamily="50" charset="-128"/>
                <a:cs typeface="+mn-cs"/>
              </a:rPr>
              <a:t>㋓</a:t>
            </a:r>
          </a:p>
        </p:txBody>
      </p:sp>
      <p:sp>
        <p:nvSpPr>
          <p:cNvPr id="161" name="テキスト ボックス 160">
            <a:extLst>
              <a:ext uri="{FF2B5EF4-FFF2-40B4-BE49-F238E27FC236}">
                <a16:creationId xmlns:a16="http://schemas.microsoft.com/office/drawing/2014/main" id="{C5DF099D-51B9-4192-AB6F-5C646671F667}"/>
              </a:ext>
            </a:extLst>
          </p:cNvPr>
          <p:cNvSpPr txBox="1"/>
          <p:nvPr/>
        </p:nvSpPr>
        <p:spPr>
          <a:xfrm>
            <a:off x="4019312" y="6473765"/>
            <a:ext cx="2004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00"/>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900" b="0" i="0" u="none" strike="noStrike" kern="1200" cap="none" spc="0" normalizeH="0" baseline="0" noProof="0" dirty="0">
              <a:ln>
                <a:noFill/>
              </a:ln>
              <a:solidFill>
                <a:srgbClr val="FFFF0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7" name="テキスト ボックス 166">
            <a:extLst>
              <a:ext uri="{FF2B5EF4-FFF2-40B4-BE49-F238E27FC236}">
                <a16:creationId xmlns:a16="http://schemas.microsoft.com/office/drawing/2014/main" id="{92181F01-C9C3-4159-80E6-4650572432D0}"/>
              </a:ext>
            </a:extLst>
          </p:cNvPr>
          <p:cNvSpPr txBox="1"/>
          <p:nvPr/>
        </p:nvSpPr>
        <p:spPr>
          <a:xfrm>
            <a:off x="4002597" y="5532530"/>
            <a:ext cx="290707"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a:t>
            </a:r>
            <a:endParaRPr lang="ja-JP" altLang="en-US" sz="900" dirty="0"/>
          </a:p>
        </p:txBody>
      </p:sp>
      <p:sp>
        <p:nvSpPr>
          <p:cNvPr id="170" name="テキスト ボックス 169">
            <a:extLst>
              <a:ext uri="{FF2B5EF4-FFF2-40B4-BE49-F238E27FC236}">
                <a16:creationId xmlns:a16="http://schemas.microsoft.com/office/drawing/2014/main" id="{A318E003-D1E0-4015-ADB6-C63ED844DEBC}"/>
              </a:ext>
            </a:extLst>
          </p:cNvPr>
          <p:cNvSpPr txBox="1"/>
          <p:nvPr/>
        </p:nvSpPr>
        <p:spPr>
          <a:xfrm>
            <a:off x="3668161" y="3914179"/>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155" name="テキスト ボックス 154">
            <a:extLst>
              <a:ext uri="{FF2B5EF4-FFF2-40B4-BE49-F238E27FC236}">
                <a16:creationId xmlns:a16="http://schemas.microsoft.com/office/drawing/2014/main" id="{0361005A-2B3C-074E-8073-8BE3F21CE8ED}"/>
              </a:ext>
            </a:extLst>
          </p:cNvPr>
          <p:cNvSpPr txBox="1"/>
          <p:nvPr/>
        </p:nvSpPr>
        <p:spPr>
          <a:xfrm>
            <a:off x="3511881" y="4399633"/>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176" name="テキスト ボックス 175">
            <a:extLst>
              <a:ext uri="{FF2B5EF4-FFF2-40B4-BE49-F238E27FC236}">
                <a16:creationId xmlns:a16="http://schemas.microsoft.com/office/drawing/2014/main" id="{E01CEE3D-8655-6AD5-92C9-DCCDD09A24FC}"/>
              </a:ext>
            </a:extLst>
          </p:cNvPr>
          <p:cNvSpPr txBox="1"/>
          <p:nvPr/>
        </p:nvSpPr>
        <p:spPr>
          <a:xfrm>
            <a:off x="4016969" y="5283327"/>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177" name="テキスト ボックス 176">
            <a:extLst>
              <a:ext uri="{FF2B5EF4-FFF2-40B4-BE49-F238E27FC236}">
                <a16:creationId xmlns:a16="http://schemas.microsoft.com/office/drawing/2014/main" id="{6ABFB9BD-1BEF-C0B3-AEBD-9901677D29D1}"/>
              </a:ext>
            </a:extLst>
          </p:cNvPr>
          <p:cNvSpPr txBox="1"/>
          <p:nvPr/>
        </p:nvSpPr>
        <p:spPr>
          <a:xfrm>
            <a:off x="4024266" y="3577716"/>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20" name="テキスト ボックス 19">
            <a:extLst>
              <a:ext uri="{FF2B5EF4-FFF2-40B4-BE49-F238E27FC236}">
                <a16:creationId xmlns:a16="http://schemas.microsoft.com/office/drawing/2014/main" id="{7B3E70AC-4715-EFED-E1B6-133B2978270C}"/>
              </a:ext>
            </a:extLst>
          </p:cNvPr>
          <p:cNvSpPr txBox="1"/>
          <p:nvPr/>
        </p:nvSpPr>
        <p:spPr>
          <a:xfrm>
            <a:off x="3916445" y="3653171"/>
            <a:ext cx="341768"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a:t>
            </a:r>
            <a:endParaRPr lang="ja-JP" altLang="en-US" sz="2000" dirty="0"/>
          </a:p>
        </p:txBody>
      </p:sp>
      <p:sp>
        <p:nvSpPr>
          <p:cNvPr id="34" name="テキスト ボックス 33">
            <a:extLst>
              <a:ext uri="{FF2B5EF4-FFF2-40B4-BE49-F238E27FC236}">
                <a16:creationId xmlns:a16="http://schemas.microsoft.com/office/drawing/2014/main" id="{55AD1AA2-A3B4-5C3B-EA25-9B324BFFADDE}"/>
              </a:ext>
            </a:extLst>
          </p:cNvPr>
          <p:cNvSpPr txBox="1"/>
          <p:nvPr/>
        </p:nvSpPr>
        <p:spPr>
          <a:xfrm>
            <a:off x="3905313" y="5899014"/>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Tree>
    <p:extLst>
      <p:ext uri="{BB962C8B-B14F-4D97-AF65-F5344CB8AC3E}">
        <p14:creationId xmlns:p14="http://schemas.microsoft.com/office/powerpoint/2010/main" val="23307148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旅マップ.potx" id="{0E21C6A1-E27C-46BE-A8A6-F8C1D81D4E38}" vid="{C55B2863-205B-4462-8B8A-850A7AEAA8B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3563</TotalTime>
  <Words>601</Words>
  <Application>Microsoft Office PowerPoint</Application>
  <PresentationFormat>ユーザー設定</PresentationFormat>
  <Paragraphs>110</Paragraphs>
  <Slides>2</Slides>
  <Notes>2</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2</vt:i4>
      </vt:variant>
    </vt:vector>
  </HeadingPairs>
  <TitlesOfParts>
    <vt:vector size="17" baseType="lpstr">
      <vt:lpstr>HGPｺﾞｼｯｸM</vt:lpstr>
      <vt:lpstr>HGSｺﾞｼｯｸM</vt:lpstr>
      <vt:lpstr>HGS教科書体</vt:lpstr>
      <vt:lpstr>HGS創英角ｺﾞｼｯｸUB</vt:lpstr>
      <vt:lpstr>HG教科書体</vt:lpstr>
      <vt:lpstr>UD デジタル 教科書体 N-B</vt:lpstr>
      <vt:lpstr>UD デジタル 教科書体 NK-B</vt:lpstr>
      <vt:lpstr>メイリオ</vt:lpstr>
      <vt:lpstr>游ゴシック</vt:lpstr>
      <vt:lpstr>Arial</vt:lpstr>
      <vt:lpstr>Calibri</vt:lpstr>
      <vt:lpstr>Calibri Light</vt:lpstr>
      <vt:lpstr>Office テーマ</vt:lpstr>
      <vt:lpstr>Worksheet</vt:lpstr>
      <vt:lpstr>Microsoft Excel ワークシート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KIKAN2</dc:creator>
  <cp:lastModifiedBy>HP15</cp:lastModifiedBy>
  <cp:revision>203</cp:revision>
  <cp:lastPrinted>2022-03-08T05:48:03Z</cp:lastPrinted>
  <dcterms:created xsi:type="dcterms:W3CDTF">2014-03-07T02:46:37Z</dcterms:created>
  <dcterms:modified xsi:type="dcterms:W3CDTF">2023-04-26T02:37:00Z</dcterms:modified>
</cp:coreProperties>
</file>